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media/image1.jpeg" ContentType="image/jpeg"/>
  <Override PartName="/ppt/media/image3.png" ContentType="image/png"/>
  <Override PartName="/ppt/media/image2.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3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3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4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4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4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4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4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54"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5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5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0"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6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7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7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7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7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8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8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8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8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8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8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8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97"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9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0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0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1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1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1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2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2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2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2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3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3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40"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4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4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4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4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5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5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6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6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6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6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7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7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7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93"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9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9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20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0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20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21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21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2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2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05200"/>
            <a:ext cx="8229240" cy="39812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22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2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2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2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2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2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2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rot="10800000">
            <a:off x="1405080" y="2548800"/>
            <a:ext cx="3120840" cy="2501280"/>
          </a:xfrm>
          <a:prstGeom prst="parallelogram">
            <a:avLst>
              <a:gd name="adj" fmla="val 55860"/>
            </a:avLst>
          </a:prstGeom>
          <a:solidFill>
            <a:srgbClr val="4e6e9a">
              <a:alpha val="81000"/>
            </a:srgbClr>
          </a:solidFill>
          <a:ln>
            <a:noFill/>
          </a:ln>
        </p:spPr>
        <p:style>
          <a:lnRef idx="0"/>
          <a:fillRef idx="0"/>
          <a:effectRef idx="0"/>
          <a:fontRef idx="minor"/>
        </p:style>
      </p:sp>
      <p:sp>
        <p:nvSpPr>
          <p:cNvPr id="1" name="CustomShape 2"/>
          <p:cNvSpPr/>
          <p:nvPr/>
        </p:nvSpPr>
        <p:spPr>
          <a:xfrm flipH="1" rot="10800000">
            <a:off x="1402560" y="47520"/>
            <a:ext cx="3120840" cy="2501280"/>
          </a:xfrm>
          <a:prstGeom prst="parallelogram">
            <a:avLst>
              <a:gd name="adj" fmla="val 55860"/>
            </a:avLst>
          </a:prstGeom>
          <a:solidFill>
            <a:srgbClr val="4e6e9a">
              <a:alpha val="81000"/>
            </a:srgbClr>
          </a:solidFill>
          <a:ln>
            <a:noFill/>
          </a:ln>
        </p:spPr>
        <p:style>
          <a:lnRef idx="0"/>
          <a:fillRef idx="0"/>
          <a:effectRef idx="0"/>
          <a:fontRef idx="minor"/>
        </p:style>
      </p:sp>
      <p:sp>
        <p:nvSpPr>
          <p:cNvPr id="2" name="CustomShape 3"/>
          <p:cNvSpPr/>
          <p:nvPr/>
        </p:nvSpPr>
        <p:spPr>
          <a:xfrm>
            <a:off x="-5760" y="232920"/>
            <a:ext cx="9154800" cy="3295440"/>
          </a:xfrm>
          <a:prstGeom prst="rect">
            <a:avLst/>
          </a:prstGeom>
          <a:solidFill>
            <a:srgbClr val="4c5c64"/>
          </a:solidFill>
          <a:ln>
            <a:noFill/>
          </a:ln>
        </p:spPr>
        <p:style>
          <a:lnRef idx="0"/>
          <a:fillRef idx="0"/>
          <a:effectRef idx="0"/>
          <a:fontRef idx="minor"/>
        </p:style>
      </p:sp>
      <p:sp>
        <p:nvSpPr>
          <p:cNvPr id="3" name="CustomShape 4"/>
          <p:cNvSpPr/>
          <p:nvPr/>
        </p:nvSpPr>
        <p:spPr>
          <a:xfrm>
            <a:off x="-5760" y="3529440"/>
            <a:ext cx="9154800" cy="1351080"/>
          </a:xfrm>
          <a:prstGeom prst="rect">
            <a:avLst/>
          </a:prstGeom>
          <a:solidFill>
            <a:srgbClr val="38444a"/>
          </a:solidFill>
          <a:ln>
            <a:noFill/>
          </a:ln>
        </p:spPr>
        <p:style>
          <a:lnRef idx="0"/>
          <a:fillRef idx="0"/>
          <a:effectRef idx="0"/>
          <a:fontRef idx="minor"/>
        </p:style>
      </p:sp>
      <p:sp>
        <p:nvSpPr>
          <p:cNvPr id="4" name="CustomShape 5"/>
          <p:cNvSpPr/>
          <p:nvPr/>
        </p:nvSpPr>
        <p:spPr>
          <a:xfrm>
            <a:off x="0" y="46440"/>
            <a:ext cx="3120840" cy="2501280"/>
          </a:xfrm>
          <a:prstGeom prst="parallelogram">
            <a:avLst>
              <a:gd name="adj" fmla="val 55860"/>
            </a:avLst>
          </a:prstGeom>
          <a:solidFill>
            <a:srgbClr val="5e85b9">
              <a:alpha val="92000"/>
            </a:srgbClr>
          </a:solidFill>
          <a:ln>
            <a:noFill/>
          </a:ln>
        </p:spPr>
        <p:style>
          <a:lnRef idx="0"/>
          <a:fillRef idx="0"/>
          <a:effectRef idx="0"/>
          <a:fontRef idx="minor"/>
        </p:style>
      </p:sp>
      <p:sp>
        <p:nvSpPr>
          <p:cNvPr id="5" name="CustomShape 6"/>
          <p:cNvSpPr/>
          <p:nvPr/>
        </p:nvSpPr>
        <p:spPr>
          <a:xfrm flipH="1">
            <a:off x="-1440" y="2548800"/>
            <a:ext cx="3120840" cy="2501280"/>
          </a:xfrm>
          <a:prstGeom prst="parallelogram">
            <a:avLst>
              <a:gd name="adj" fmla="val 55860"/>
            </a:avLst>
          </a:prstGeom>
          <a:solidFill>
            <a:srgbClr val="5e85b9">
              <a:alpha val="92000"/>
            </a:srgbClr>
          </a:solidFill>
          <a:ln>
            <a:noFill/>
          </a:ln>
        </p:spPr>
        <p:style>
          <a:lnRef idx="0"/>
          <a:fillRef idx="0"/>
          <a:effectRef idx="0"/>
          <a:fontRef idx="minor"/>
        </p:style>
      </p:sp>
      <p:sp>
        <p:nvSpPr>
          <p:cNvPr id="6" name="CustomShape 7"/>
          <p:cNvSpPr/>
          <p:nvPr/>
        </p:nvSpPr>
        <p:spPr>
          <a:xfrm rot="5400000">
            <a:off x="-1448280" y="1671480"/>
            <a:ext cx="4646520" cy="1746000"/>
          </a:xfrm>
          <a:prstGeom prst="triangle">
            <a:avLst>
              <a:gd name="adj" fmla="val 50126"/>
            </a:avLst>
          </a:prstGeom>
          <a:solidFill>
            <a:srgbClr val="38444a">
              <a:alpha val="60000"/>
            </a:srgbClr>
          </a:solidFill>
          <a:ln>
            <a:noFill/>
          </a:ln>
        </p:spPr>
        <p:style>
          <a:lnRef idx="0"/>
          <a:fillRef idx="0"/>
          <a:effectRef idx="0"/>
          <a:fontRef idx="minor"/>
        </p:style>
      </p:sp>
      <p:sp>
        <p:nvSpPr>
          <p:cNvPr id="7" name="PlaceHolder 8"/>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CustomShape 1"/>
          <p:cNvSpPr/>
          <p:nvPr/>
        </p:nvSpPr>
        <p:spPr>
          <a:xfrm>
            <a:off x="2147760" y="0"/>
            <a:ext cx="2593800" cy="5142600"/>
          </a:xfrm>
          <a:prstGeom prst="rect">
            <a:avLst/>
          </a:prstGeom>
          <a:solidFill>
            <a:srgbClr val="5477a7">
              <a:alpha val="81000"/>
            </a:srgbClr>
          </a:solidFill>
          <a:ln>
            <a:noFill/>
          </a:ln>
        </p:spPr>
        <p:style>
          <a:lnRef idx="0"/>
          <a:fillRef idx="0"/>
          <a:effectRef idx="0"/>
          <a:fontRef idx="minor"/>
        </p:style>
      </p:sp>
      <p:sp>
        <p:nvSpPr>
          <p:cNvPr id="46" name="CustomShape 2"/>
          <p:cNvSpPr/>
          <p:nvPr/>
        </p:nvSpPr>
        <p:spPr>
          <a:xfrm>
            <a:off x="0" y="0"/>
            <a:ext cx="2146680" cy="5142600"/>
          </a:xfrm>
          <a:prstGeom prst="rect">
            <a:avLst/>
          </a:prstGeom>
          <a:solidFill>
            <a:srgbClr val="4e6e9a">
              <a:alpha val="81000"/>
            </a:srgbClr>
          </a:solidFill>
          <a:ln>
            <a:noFill/>
          </a:ln>
        </p:spPr>
        <p:style>
          <a:lnRef idx="0"/>
          <a:fillRef idx="0"/>
          <a:effectRef idx="0"/>
          <a:fontRef idx="minor"/>
        </p:style>
      </p:sp>
      <p:sp>
        <p:nvSpPr>
          <p:cNvPr id="47" name="CustomShape 3"/>
          <p:cNvSpPr/>
          <p:nvPr/>
        </p:nvSpPr>
        <p:spPr>
          <a:xfrm>
            <a:off x="7119000" y="0"/>
            <a:ext cx="2023920" cy="5142600"/>
          </a:xfrm>
          <a:prstGeom prst="rect">
            <a:avLst/>
          </a:prstGeom>
          <a:solidFill>
            <a:srgbClr val="648dc6">
              <a:alpha val="81000"/>
            </a:srgbClr>
          </a:solidFill>
          <a:ln>
            <a:noFill/>
          </a:ln>
        </p:spPr>
        <p:style>
          <a:lnRef idx="0"/>
          <a:fillRef idx="0"/>
          <a:effectRef idx="0"/>
          <a:fontRef idx="minor"/>
        </p:style>
      </p:sp>
      <p:sp>
        <p:nvSpPr>
          <p:cNvPr id="48" name="CustomShape 4"/>
          <p:cNvSpPr/>
          <p:nvPr/>
        </p:nvSpPr>
        <p:spPr>
          <a:xfrm>
            <a:off x="4742640" y="0"/>
            <a:ext cx="2375280" cy="5142600"/>
          </a:xfrm>
          <a:prstGeom prst="rect">
            <a:avLst/>
          </a:prstGeom>
          <a:solidFill>
            <a:srgbClr val="5a7fb3">
              <a:alpha val="81000"/>
            </a:srgbClr>
          </a:solidFill>
          <a:ln>
            <a:noFill/>
          </a:ln>
        </p:spPr>
        <p:style>
          <a:lnRef idx="0"/>
          <a:fillRef idx="0"/>
          <a:effectRef idx="0"/>
          <a:fontRef idx="minor"/>
        </p:style>
      </p:sp>
      <p:sp>
        <p:nvSpPr>
          <p:cNvPr id="49" name="CustomShape 5"/>
          <p:cNvSpPr/>
          <p:nvPr/>
        </p:nvSpPr>
        <p:spPr>
          <a:xfrm rot="5400000">
            <a:off x="2036160" y="-106200"/>
            <a:ext cx="2392200" cy="6462000"/>
          </a:xfrm>
          <a:prstGeom prst="rect">
            <a:avLst/>
          </a:prstGeom>
          <a:solidFill>
            <a:srgbClr val="38444a">
              <a:alpha val="60000"/>
            </a:srgbClr>
          </a:solidFill>
          <a:ln>
            <a:noFill/>
          </a:ln>
        </p:spPr>
        <p:style>
          <a:lnRef idx="0"/>
          <a:fillRef idx="0"/>
          <a:effectRef idx="0"/>
          <a:fontRef idx="minor"/>
        </p:style>
      </p:sp>
      <p:sp>
        <p:nvSpPr>
          <p:cNvPr id="50" name="CustomShape 6"/>
          <p:cNvSpPr/>
          <p:nvPr/>
        </p:nvSpPr>
        <p:spPr>
          <a:xfrm rot="5400000">
            <a:off x="5613480" y="2782800"/>
            <a:ext cx="2382840" cy="681840"/>
          </a:xfrm>
          <a:prstGeom prst="triangle">
            <a:avLst>
              <a:gd name="adj" fmla="val 50126"/>
            </a:avLst>
          </a:prstGeom>
          <a:solidFill>
            <a:srgbClr val="38444a">
              <a:alpha val="60000"/>
            </a:srgbClr>
          </a:solidFill>
          <a:ln>
            <a:noFill/>
          </a:ln>
        </p:spPr>
        <p:style>
          <a:lnRef idx="0"/>
          <a:fillRef idx="0"/>
          <a:effectRef idx="0"/>
          <a:fontRef idx="minor"/>
        </p:style>
      </p:sp>
      <p:sp>
        <p:nvSpPr>
          <p:cNvPr id="51" name="PlaceHolder 7"/>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2" name="PlaceHolder 8"/>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9" name="Group 1"/>
          <p:cNvGrpSpPr/>
          <p:nvPr/>
        </p:nvGrpSpPr>
        <p:grpSpPr>
          <a:xfrm>
            <a:off x="242640" y="407520"/>
            <a:ext cx="68040" cy="648720"/>
            <a:chOff x="242640" y="407520"/>
            <a:chExt cx="68040" cy="648720"/>
          </a:xfrm>
        </p:grpSpPr>
        <p:sp>
          <p:nvSpPr>
            <p:cNvPr id="90" name="CustomShape 2"/>
            <p:cNvSpPr/>
            <p:nvPr/>
          </p:nvSpPr>
          <p:spPr>
            <a:xfrm rot="16200000">
              <a:off x="185040" y="777960"/>
              <a:ext cx="183240" cy="68040"/>
            </a:xfrm>
            <a:prstGeom prst="rect">
              <a:avLst/>
            </a:prstGeom>
            <a:solidFill>
              <a:srgbClr val="5477a7"/>
            </a:solidFill>
            <a:ln>
              <a:noFill/>
            </a:ln>
          </p:spPr>
          <p:style>
            <a:lnRef idx="0"/>
            <a:fillRef idx="0"/>
            <a:effectRef idx="0"/>
            <a:fontRef idx="minor"/>
          </p:style>
        </p:sp>
        <p:sp>
          <p:nvSpPr>
            <p:cNvPr id="91" name="CustomShape 3"/>
            <p:cNvSpPr/>
            <p:nvPr/>
          </p:nvSpPr>
          <p:spPr>
            <a:xfrm rot="16200000">
              <a:off x="200880" y="946440"/>
              <a:ext cx="151560" cy="68040"/>
            </a:xfrm>
            <a:prstGeom prst="rect">
              <a:avLst/>
            </a:prstGeom>
            <a:solidFill>
              <a:srgbClr val="4e6e9a"/>
            </a:solidFill>
            <a:ln>
              <a:noFill/>
            </a:ln>
          </p:spPr>
          <p:style>
            <a:lnRef idx="0"/>
            <a:fillRef idx="0"/>
            <a:effectRef idx="0"/>
            <a:fontRef idx="minor"/>
          </p:style>
        </p:sp>
        <p:sp>
          <p:nvSpPr>
            <p:cNvPr id="92" name="CustomShape 4"/>
            <p:cNvSpPr/>
            <p:nvPr/>
          </p:nvSpPr>
          <p:spPr>
            <a:xfrm rot="16200000">
              <a:off x="205200" y="444960"/>
              <a:ext cx="142920" cy="68040"/>
            </a:xfrm>
            <a:prstGeom prst="rect">
              <a:avLst/>
            </a:prstGeom>
            <a:solidFill>
              <a:srgbClr val="648dc6"/>
            </a:solidFill>
            <a:ln>
              <a:noFill/>
            </a:ln>
          </p:spPr>
          <p:style>
            <a:lnRef idx="0"/>
            <a:fillRef idx="0"/>
            <a:effectRef idx="0"/>
            <a:fontRef idx="minor"/>
          </p:style>
        </p:sp>
        <p:sp>
          <p:nvSpPr>
            <p:cNvPr id="93" name="CustomShape 5"/>
            <p:cNvSpPr/>
            <p:nvPr/>
          </p:nvSpPr>
          <p:spPr>
            <a:xfrm rot="16200000">
              <a:off x="192600" y="601200"/>
              <a:ext cx="167760" cy="68040"/>
            </a:xfrm>
            <a:prstGeom prst="rect">
              <a:avLst/>
            </a:prstGeom>
            <a:solidFill>
              <a:srgbClr val="5a7fb3"/>
            </a:solidFill>
            <a:ln>
              <a:noFill/>
            </a:ln>
          </p:spPr>
          <p:style>
            <a:lnRef idx="0"/>
            <a:fillRef idx="0"/>
            <a:effectRef idx="0"/>
            <a:fontRef idx="minor"/>
          </p:style>
        </p:sp>
      </p:grpSp>
      <p:sp>
        <p:nvSpPr>
          <p:cNvPr id="94"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5"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flipH="1" rot="10800000">
            <a:off x="1402560" y="47520"/>
            <a:ext cx="3120840" cy="2501280"/>
          </a:xfrm>
          <a:prstGeom prst="parallelogram">
            <a:avLst>
              <a:gd name="adj" fmla="val 55860"/>
            </a:avLst>
          </a:prstGeom>
          <a:solidFill>
            <a:srgbClr val="4e6e9a">
              <a:alpha val="81000"/>
            </a:srgbClr>
          </a:solidFill>
          <a:ln>
            <a:noFill/>
          </a:ln>
        </p:spPr>
        <p:style>
          <a:lnRef idx="0"/>
          <a:fillRef idx="0"/>
          <a:effectRef idx="0"/>
          <a:fontRef idx="minor"/>
        </p:style>
      </p:sp>
      <p:sp>
        <p:nvSpPr>
          <p:cNvPr id="133" name="CustomShape 2"/>
          <p:cNvSpPr/>
          <p:nvPr/>
        </p:nvSpPr>
        <p:spPr>
          <a:xfrm>
            <a:off x="-5760" y="232920"/>
            <a:ext cx="9154800" cy="3295440"/>
          </a:xfrm>
          <a:prstGeom prst="rect">
            <a:avLst/>
          </a:prstGeom>
          <a:solidFill>
            <a:srgbClr val="4c5c64"/>
          </a:solidFill>
          <a:ln>
            <a:noFill/>
          </a:ln>
        </p:spPr>
        <p:style>
          <a:lnRef idx="0"/>
          <a:fillRef idx="0"/>
          <a:effectRef idx="0"/>
          <a:fontRef idx="minor"/>
        </p:style>
      </p:sp>
      <p:sp>
        <p:nvSpPr>
          <p:cNvPr id="134" name="CustomShape 3"/>
          <p:cNvSpPr/>
          <p:nvPr/>
        </p:nvSpPr>
        <p:spPr>
          <a:xfrm>
            <a:off x="0" y="46440"/>
            <a:ext cx="3120840" cy="2501280"/>
          </a:xfrm>
          <a:prstGeom prst="parallelogram">
            <a:avLst>
              <a:gd name="adj" fmla="val 55860"/>
            </a:avLst>
          </a:prstGeom>
          <a:solidFill>
            <a:srgbClr val="5e85b9">
              <a:alpha val="92000"/>
            </a:srgbClr>
          </a:solidFill>
          <a:ln>
            <a:noFill/>
          </a:ln>
        </p:spPr>
        <p:style>
          <a:lnRef idx="0"/>
          <a:fillRef idx="0"/>
          <a:effectRef idx="0"/>
          <a:fontRef idx="minor"/>
        </p:style>
      </p:sp>
      <p:sp>
        <p:nvSpPr>
          <p:cNvPr id="135" name="CustomShape 4"/>
          <p:cNvSpPr/>
          <p:nvPr/>
        </p:nvSpPr>
        <p:spPr>
          <a:xfrm flipH="1">
            <a:off x="-1440" y="2548800"/>
            <a:ext cx="3120840" cy="1442880"/>
          </a:xfrm>
          <a:prstGeom prst="parallelogram">
            <a:avLst>
              <a:gd name="adj" fmla="val 96329"/>
            </a:avLst>
          </a:prstGeom>
          <a:solidFill>
            <a:srgbClr val="5e85b9">
              <a:alpha val="92000"/>
            </a:srgbClr>
          </a:solidFill>
          <a:ln>
            <a:noFill/>
          </a:ln>
        </p:spPr>
        <p:style>
          <a:lnRef idx="0"/>
          <a:fillRef idx="0"/>
          <a:effectRef idx="0"/>
          <a:fontRef idx="minor"/>
        </p:style>
      </p:sp>
      <p:sp>
        <p:nvSpPr>
          <p:cNvPr id="136" name="CustomShape 5"/>
          <p:cNvSpPr/>
          <p:nvPr/>
        </p:nvSpPr>
        <p:spPr>
          <a:xfrm rot="5400000">
            <a:off x="-789120" y="1012320"/>
            <a:ext cx="3328200" cy="1746000"/>
          </a:xfrm>
          <a:prstGeom prst="triangle">
            <a:avLst>
              <a:gd name="adj" fmla="val 69864"/>
            </a:avLst>
          </a:prstGeom>
          <a:solidFill>
            <a:srgbClr val="38444a">
              <a:alpha val="60000"/>
            </a:srgbClr>
          </a:solidFill>
          <a:ln>
            <a:noFill/>
          </a:ln>
        </p:spPr>
        <p:style>
          <a:lnRef idx="0"/>
          <a:fillRef idx="0"/>
          <a:effectRef idx="0"/>
          <a:fontRef idx="minor"/>
        </p:style>
      </p:sp>
      <p:sp>
        <p:nvSpPr>
          <p:cNvPr id="137" name="PlaceHolder 6"/>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8"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CustomShape 1"/>
          <p:cNvSpPr/>
          <p:nvPr/>
        </p:nvSpPr>
        <p:spPr>
          <a:xfrm rot="8689200">
            <a:off x="3771000" y="396720"/>
            <a:ext cx="3327120" cy="570240"/>
          </a:xfrm>
          <a:prstGeom prst="parallelogram">
            <a:avLst>
              <a:gd name="adj" fmla="val 70213"/>
            </a:avLst>
          </a:prstGeom>
          <a:solidFill>
            <a:schemeClr val="lt2"/>
          </a:solidFill>
          <a:ln>
            <a:noFill/>
          </a:ln>
        </p:spPr>
        <p:style>
          <a:lnRef idx="0"/>
          <a:fillRef idx="0"/>
          <a:effectRef idx="0"/>
          <a:fontRef idx="minor"/>
        </p:style>
      </p:sp>
      <p:sp>
        <p:nvSpPr>
          <p:cNvPr id="176" name="CustomShape 2"/>
          <p:cNvSpPr/>
          <p:nvPr/>
        </p:nvSpPr>
        <p:spPr>
          <a:xfrm rot="8689200">
            <a:off x="2896920" y="820800"/>
            <a:ext cx="6220440" cy="570240"/>
          </a:xfrm>
          <a:prstGeom prst="parallelogram">
            <a:avLst>
              <a:gd name="adj" fmla="val 70213"/>
            </a:avLst>
          </a:prstGeom>
          <a:solidFill>
            <a:schemeClr val="lt2"/>
          </a:solidFill>
          <a:ln>
            <a:noFill/>
          </a:ln>
        </p:spPr>
        <p:style>
          <a:lnRef idx="0"/>
          <a:fillRef idx="0"/>
          <a:effectRef idx="0"/>
          <a:fontRef idx="minor"/>
        </p:style>
      </p:sp>
      <p:sp>
        <p:nvSpPr>
          <p:cNvPr id="177" name="CustomShape 3"/>
          <p:cNvSpPr/>
          <p:nvPr/>
        </p:nvSpPr>
        <p:spPr>
          <a:xfrm rot="8689200">
            <a:off x="4439880" y="582480"/>
            <a:ext cx="6220440" cy="570240"/>
          </a:xfrm>
          <a:prstGeom prst="parallelogram">
            <a:avLst>
              <a:gd name="adj" fmla="val 70213"/>
            </a:avLst>
          </a:prstGeom>
          <a:solidFill>
            <a:schemeClr val="lt2"/>
          </a:solidFill>
          <a:ln>
            <a:noFill/>
          </a:ln>
        </p:spPr>
        <p:style>
          <a:lnRef idx="0"/>
          <a:fillRef idx="0"/>
          <a:effectRef idx="0"/>
          <a:fontRef idx="minor"/>
        </p:style>
      </p:sp>
      <p:sp>
        <p:nvSpPr>
          <p:cNvPr id="178" name="CustomShape 4"/>
          <p:cNvSpPr/>
          <p:nvPr/>
        </p:nvSpPr>
        <p:spPr>
          <a:xfrm rot="8689200">
            <a:off x="4039920" y="1740240"/>
            <a:ext cx="6220440" cy="570240"/>
          </a:xfrm>
          <a:prstGeom prst="parallelogram">
            <a:avLst>
              <a:gd name="adj" fmla="val 70213"/>
            </a:avLst>
          </a:prstGeom>
          <a:solidFill>
            <a:schemeClr val="lt2"/>
          </a:solidFill>
          <a:ln>
            <a:noFill/>
          </a:ln>
        </p:spPr>
        <p:style>
          <a:lnRef idx="0"/>
          <a:fillRef idx="0"/>
          <a:effectRef idx="0"/>
          <a:fontRef idx="minor"/>
        </p:style>
      </p:sp>
      <p:sp>
        <p:nvSpPr>
          <p:cNvPr id="179" name="CustomShape 5"/>
          <p:cNvSpPr/>
          <p:nvPr/>
        </p:nvSpPr>
        <p:spPr>
          <a:xfrm rot="8689200">
            <a:off x="5297040" y="1725480"/>
            <a:ext cx="6220440" cy="570240"/>
          </a:xfrm>
          <a:prstGeom prst="parallelogram">
            <a:avLst>
              <a:gd name="adj" fmla="val 70213"/>
            </a:avLst>
          </a:prstGeom>
          <a:solidFill>
            <a:schemeClr val="lt2"/>
          </a:solidFill>
          <a:ln>
            <a:noFill/>
          </a:ln>
        </p:spPr>
        <p:style>
          <a:lnRef idx="0"/>
          <a:fillRef idx="0"/>
          <a:effectRef idx="0"/>
          <a:fontRef idx="minor"/>
        </p:style>
      </p:sp>
      <p:sp>
        <p:nvSpPr>
          <p:cNvPr id="180" name="CustomShape 6"/>
          <p:cNvSpPr/>
          <p:nvPr/>
        </p:nvSpPr>
        <p:spPr>
          <a:xfrm rot="8689200">
            <a:off x="7371360" y="2168640"/>
            <a:ext cx="3327120" cy="570240"/>
          </a:xfrm>
          <a:prstGeom prst="parallelogram">
            <a:avLst>
              <a:gd name="adj" fmla="val 70213"/>
            </a:avLst>
          </a:prstGeom>
          <a:solidFill>
            <a:schemeClr val="lt2"/>
          </a:solidFill>
          <a:ln>
            <a:noFill/>
          </a:ln>
        </p:spPr>
        <p:style>
          <a:lnRef idx="0"/>
          <a:fillRef idx="0"/>
          <a:effectRef idx="0"/>
          <a:fontRef idx="minor"/>
        </p:style>
      </p:sp>
      <p:sp>
        <p:nvSpPr>
          <p:cNvPr id="181" name="CustomShape 7"/>
          <p:cNvSpPr/>
          <p:nvPr/>
        </p:nvSpPr>
        <p:spPr>
          <a:xfrm flipH="1" rot="8778600">
            <a:off x="3034440" y="524880"/>
            <a:ext cx="4758480" cy="66960"/>
          </a:xfrm>
          <a:prstGeom prst="rect">
            <a:avLst/>
          </a:prstGeom>
          <a:solidFill>
            <a:srgbClr val="4e6e9a">
              <a:alpha val="81000"/>
            </a:srgbClr>
          </a:solidFill>
          <a:ln>
            <a:noFill/>
          </a:ln>
        </p:spPr>
        <p:style>
          <a:lnRef idx="0"/>
          <a:fillRef idx="0"/>
          <a:effectRef idx="0"/>
          <a:fontRef idx="minor"/>
        </p:style>
      </p:sp>
      <p:sp>
        <p:nvSpPr>
          <p:cNvPr id="182" name="CustomShape 8"/>
          <p:cNvSpPr/>
          <p:nvPr/>
        </p:nvSpPr>
        <p:spPr>
          <a:xfrm flipH="1" rot="8778600">
            <a:off x="2577960" y="-788400"/>
            <a:ext cx="4758480" cy="66960"/>
          </a:xfrm>
          <a:prstGeom prst="rect">
            <a:avLst/>
          </a:prstGeom>
          <a:solidFill>
            <a:srgbClr val="4e6e9a">
              <a:alpha val="81000"/>
            </a:srgbClr>
          </a:solidFill>
          <a:ln>
            <a:noFill/>
          </a:ln>
        </p:spPr>
        <p:style>
          <a:lnRef idx="0"/>
          <a:fillRef idx="0"/>
          <a:effectRef idx="0"/>
          <a:fontRef idx="minor"/>
        </p:style>
      </p:sp>
      <p:sp>
        <p:nvSpPr>
          <p:cNvPr id="183" name="CustomShape 9"/>
          <p:cNvSpPr/>
          <p:nvPr/>
        </p:nvSpPr>
        <p:spPr>
          <a:xfrm flipH="1" rot="8778600">
            <a:off x="5072760" y="1750320"/>
            <a:ext cx="4758480" cy="66960"/>
          </a:xfrm>
          <a:prstGeom prst="rect">
            <a:avLst/>
          </a:prstGeom>
          <a:solidFill>
            <a:srgbClr val="4e6e9a">
              <a:alpha val="81000"/>
            </a:srgbClr>
          </a:solidFill>
          <a:ln>
            <a:noFill/>
          </a:ln>
        </p:spPr>
        <p:style>
          <a:lnRef idx="0"/>
          <a:fillRef idx="0"/>
          <a:effectRef idx="0"/>
          <a:fontRef idx="minor"/>
        </p:style>
      </p:sp>
      <p:sp>
        <p:nvSpPr>
          <p:cNvPr id="184" name="CustomShape 10"/>
          <p:cNvSpPr/>
          <p:nvPr/>
        </p:nvSpPr>
        <p:spPr>
          <a:xfrm flipH="1" rot="8778600">
            <a:off x="5606280" y="2982600"/>
            <a:ext cx="4758480" cy="66960"/>
          </a:xfrm>
          <a:prstGeom prst="rect">
            <a:avLst/>
          </a:prstGeom>
          <a:solidFill>
            <a:srgbClr val="4e6e9a">
              <a:alpha val="81000"/>
            </a:srgbClr>
          </a:solidFill>
          <a:ln>
            <a:noFill/>
          </a:ln>
        </p:spPr>
        <p:style>
          <a:lnRef idx="0"/>
          <a:fillRef idx="0"/>
          <a:effectRef idx="0"/>
          <a:fontRef idx="minor"/>
        </p:style>
      </p:sp>
      <p:grpSp>
        <p:nvGrpSpPr>
          <p:cNvPr id="185" name="Group 11"/>
          <p:cNvGrpSpPr/>
          <p:nvPr/>
        </p:nvGrpSpPr>
        <p:grpSpPr>
          <a:xfrm>
            <a:off x="126360" y="3434040"/>
            <a:ext cx="68040" cy="648720"/>
            <a:chOff x="126360" y="3434040"/>
            <a:chExt cx="68040" cy="648720"/>
          </a:xfrm>
        </p:grpSpPr>
        <p:sp>
          <p:nvSpPr>
            <p:cNvPr id="186" name="CustomShape 12"/>
            <p:cNvSpPr/>
            <p:nvPr/>
          </p:nvSpPr>
          <p:spPr>
            <a:xfrm rot="16200000">
              <a:off x="68760" y="3804840"/>
              <a:ext cx="183240" cy="68040"/>
            </a:xfrm>
            <a:prstGeom prst="rect">
              <a:avLst/>
            </a:prstGeom>
            <a:solidFill>
              <a:srgbClr val="5477a7"/>
            </a:solidFill>
            <a:ln>
              <a:noFill/>
            </a:ln>
          </p:spPr>
          <p:style>
            <a:lnRef idx="0"/>
            <a:fillRef idx="0"/>
            <a:effectRef idx="0"/>
            <a:fontRef idx="minor"/>
          </p:style>
        </p:sp>
        <p:sp>
          <p:nvSpPr>
            <p:cNvPr id="187" name="CustomShape 13"/>
            <p:cNvSpPr/>
            <p:nvPr/>
          </p:nvSpPr>
          <p:spPr>
            <a:xfrm rot="16200000">
              <a:off x="84600" y="3972960"/>
              <a:ext cx="151560" cy="68040"/>
            </a:xfrm>
            <a:prstGeom prst="rect">
              <a:avLst/>
            </a:prstGeom>
            <a:solidFill>
              <a:srgbClr val="4e6e9a"/>
            </a:solidFill>
            <a:ln>
              <a:noFill/>
            </a:ln>
          </p:spPr>
          <p:style>
            <a:lnRef idx="0"/>
            <a:fillRef idx="0"/>
            <a:effectRef idx="0"/>
            <a:fontRef idx="minor"/>
          </p:style>
        </p:sp>
        <p:sp>
          <p:nvSpPr>
            <p:cNvPr id="188" name="CustomShape 14"/>
            <p:cNvSpPr/>
            <p:nvPr/>
          </p:nvSpPr>
          <p:spPr>
            <a:xfrm rot="16200000">
              <a:off x="88920" y="3471480"/>
              <a:ext cx="142920" cy="68040"/>
            </a:xfrm>
            <a:prstGeom prst="rect">
              <a:avLst/>
            </a:prstGeom>
            <a:solidFill>
              <a:srgbClr val="648dc6"/>
            </a:solidFill>
            <a:ln>
              <a:noFill/>
            </a:ln>
          </p:spPr>
          <p:style>
            <a:lnRef idx="0"/>
            <a:fillRef idx="0"/>
            <a:effectRef idx="0"/>
            <a:fontRef idx="minor"/>
          </p:style>
        </p:sp>
        <p:sp>
          <p:nvSpPr>
            <p:cNvPr id="189" name="CustomShape 15"/>
            <p:cNvSpPr/>
            <p:nvPr/>
          </p:nvSpPr>
          <p:spPr>
            <a:xfrm rot="16200000">
              <a:off x="76320" y="3627720"/>
              <a:ext cx="167760" cy="68040"/>
            </a:xfrm>
            <a:prstGeom prst="rect">
              <a:avLst/>
            </a:prstGeom>
            <a:solidFill>
              <a:srgbClr val="5a7fb3"/>
            </a:solidFill>
            <a:ln>
              <a:noFill/>
            </a:ln>
          </p:spPr>
          <p:style>
            <a:lnRef idx="0"/>
            <a:fillRef idx="0"/>
            <a:effectRef idx="0"/>
            <a:fontRef idx="minor"/>
          </p:style>
        </p:sp>
      </p:grpSp>
      <p:sp>
        <p:nvSpPr>
          <p:cNvPr id="190" name="PlaceHolder 16"/>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1" name="PlaceHolder 1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hyperlink" Target="http://www.draw.io/" TargetMode="External"/><Relationship Id="rId2" Type="http://schemas.openxmlformats.org/officeDocument/2006/relationships/image" Target="../media/image1.jpe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jpeg"/><Relationship Id="rId3"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hyperlink" Target="mailto:ng.anhhoa67@gmail.com" TargetMode="External"/><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2354400" y="1515600"/>
            <a:ext cx="6423480" cy="801000"/>
          </a:xfrm>
          <a:prstGeom prst="rect">
            <a:avLst/>
          </a:prstGeom>
          <a:noFill/>
          <a:ln>
            <a:noFill/>
          </a:ln>
        </p:spPr>
        <p:style>
          <a:lnRef idx="0"/>
          <a:fillRef idx="0"/>
          <a:effectRef idx="0"/>
          <a:fontRef idx="minor"/>
        </p:style>
        <p:txBody>
          <a:bodyPr lIns="90000" rIns="90000" tIns="91440" bIns="91440">
            <a:noAutofit/>
          </a:bodyPr>
          <a:p>
            <a:pPr algn="r">
              <a:lnSpc>
                <a:spcPct val="100000"/>
              </a:lnSpc>
            </a:pPr>
            <a:r>
              <a:rPr b="0" lang="en-US" sz="4000" spc="-1" strike="noStrike">
                <a:solidFill>
                  <a:srgbClr val="ffffff"/>
                </a:solidFill>
                <a:latin typeface="Times New Roman"/>
                <a:ea typeface="Muli"/>
              </a:rPr>
              <a:t>QUẢN TRỊ DỰ ÁN CNTT</a:t>
            </a:r>
            <a:endParaRPr b="0" lang="en-US" sz="4000" spc="-1" strike="noStrike">
              <a:latin typeface="Arial"/>
            </a:endParaRPr>
          </a:p>
        </p:txBody>
      </p:sp>
      <p:sp>
        <p:nvSpPr>
          <p:cNvPr id="229" name="CustomShape 2"/>
          <p:cNvSpPr/>
          <p:nvPr/>
        </p:nvSpPr>
        <p:spPr>
          <a:xfrm>
            <a:off x="4028040" y="2167560"/>
            <a:ext cx="4658400" cy="392400"/>
          </a:xfrm>
          <a:prstGeom prst="rect">
            <a:avLst/>
          </a:prstGeom>
          <a:noFill/>
          <a:ln>
            <a:noFill/>
          </a:ln>
        </p:spPr>
        <p:style>
          <a:lnRef idx="0"/>
          <a:fillRef idx="0"/>
          <a:effectRef idx="0"/>
          <a:fontRef idx="minor"/>
        </p:style>
        <p:txBody>
          <a:bodyPr lIns="90000" rIns="90000" tIns="91440" bIns="91440">
            <a:noAutofit/>
          </a:bodyPr>
          <a:p>
            <a:pPr algn="r">
              <a:lnSpc>
                <a:spcPct val="115000"/>
              </a:lnSpc>
              <a:spcAft>
                <a:spcPts val="1599"/>
              </a:spcAft>
            </a:pPr>
            <a:r>
              <a:rPr b="0" lang="en-US" sz="2000" spc="-1" strike="noStrike">
                <a:solidFill>
                  <a:srgbClr val="9fc5e8"/>
                </a:solidFill>
                <a:latin typeface="Times New Roman"/>
                <a:ea typeface="Muli"/>
              </a:rPr>
              <a:t>Presented by Hải, Khải, Thi and Khoa</a:t>
            </a:r>
            <a:endParaRPr b="0" lang="en-US" sz="2000" spc="-1" strike="noStrike">
              <a:latin typeface="Arial"/>
            </a:endParaRPr>
          </a:p>
        </p:txBody>
      </p:sp>
      <p:sp>
        <p:nvSpPr>
          <p:cNvPr id="230" name="CustomShape 3"/>
          <p:cNvSpPr/>
          <p:nvPr/>
        </p:nvSpPr>
        <p:spPr>
          <a:xfrm>
            <a:off x="6174360" y="2607480"/>
            <a:ext cx="2512080" cy="409680"/>
          </a:xfrm>
          <a:prstGeom prst="rect">
            <a:avLst/>
          </a:prstGeom>
          <a:noFill/>
          <a:ln>
            <a:noFill/>
          </a:ln>
        </p:spPr>
        <p:style>
          <a:lnRef idx="0"/>
          <a:fillRef idx="0"/>
          <a:effectRef idx="0"/>
          <a:fontRef idx="minor"/>
        </p:style>
        <p:txBody>
          <a:bodyPr lIns="90000" rIns="90000" tIns="91440" bIns="91440">
            <a:noAutofit/>
          </a:bodyPr>
          <a:p>
            <a:pPr algn="r">
              <a:lnSpc>
                <a:spcPct val="115000"/>
              </a:lnSpc>
              <a:spcAft>
                <a:spcPts val="1599"/>
              </a:spcAft>
            </a:pPr>
            <a:r>
              <a:rPr b="0" lang="en-US" sz="2000" spc="-1" strike="noStrike">
                <a:solidFill>
                  <a:srgbClr val="ffffff"/>
                </a:solidFill>
                <a:latin typeface="Times New Roman"/>
                <a:ea typeface="Muli"/>
              </a:rPr>
              <a:t>December , 2019</a:t>
            </a:r>
            <a:endParaRPr b="0" lang="en-US" sz="2000" spc="-1" strike="noStrike">
              <a:latin typeface="Arial"/>
            </a:endParaRPr>
          </a:p>
          <a:p>
            <a:pPr algn="r">
              <a:lnSpc>
                <a:spcPct val="115000"/>
              </a:lnSpc>
              <a:spcAft>
                <a:spcPts val="1599"/>
              </a:spcAft>
            </a:pPr>
            <a:r>
              <a:rPr b="0" lang="en-US" sz="1300" spc="-1" strike="noStrike">
                <a:solidFill>
                  <a:srgbClr val="ffffff"/>
                </a:solidFill>
                <a:latin typeface="Muli"/>
                <a:ea typeface="Muli"/>
              </a:rPr>
              <a:t> </a:t>
            </a:r>
            <a:endParaRPr b="0" lang="en-US" sz="1300" spc="-1" strike="noStrike">
              <a:latin typeface="Arial"/>
            </a:endParaRPr>
          </a:p>
        </p:txBody>
      </p:sp>
      <p:sp>
        <p:nvSpPr>
          <p:cNvPr id="231" name="CustomShape 4"/>
          <p:cNvSpPr/>
          <p:nvPr/>
        </p:nvSpPr>
        <p:spPr>
          <a:xfrm>
            <a:off x="3291840" y="3640680"/>
            <a:ext cx="5668920" cy="118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ffffff"/>
                </a:solidFill>
                <a:latin typeface="Times New Roman"/>
              </a:rPr>
              <a:t>Công cụ sử dụng trong dự án:</a:t>
            </a:r>
            <a:endParaRPr b="0" lang="en-US" sz="1800" spc="-1" strike="noStrike">
              <a:latin typeface="Arial"/>
            </a:endParaRPr>
          </a:p>
          <a:p>
            <a:pPr algn="ctr">
              <a:lnSpc>
                <a:spcPct val="100000"/>
              </a:lnSpc>
            </a:pPr>
            <a:r>
              <a:rPr b="0" lang="en-US" sz="1800" spc="-1" strike="noStrike">
                <a:solidFill>
                  <a:srgbClr val="ffffff"/>
                </a:solidFill>
                <a:latin typeface="Times New Roman"/>
              </a:rPr>
              <a:t>Google Doc, Google Sheet, Google Hangout, Microsoft Project, Trello, </a:t>
            </a:r>
            <a:r>
              <a:rPr b="0" lang="en-US" sz="1800" spc="-1" strike="noStrike" u="sng">
                <a:solidFill>
                  <a:srgbClr val="0097a7"/>
                </a:solidFill>
                <a:uFillTx/>
                <a:latin typeface="Times New Roman"/>
                <a:hlinkClick r:id="rId1"/>
              </a:rPr>
              <a:t>www.draw.io</a:t>
            </a:r>
            <a:r>
              <a:rPr b="0" lang="en-US" sz="1800" spc="-1" strike="noStrike">
                <a:solidFill>
                  <a:srgbClr val="ffffff"/>
                </a:solidFill>
                <a:latin typeface="Times New Roman"/>
              </a:rPr>
              <a:t>, Visual Studio, Microsoft SQL Server.</a:t>
            </a:r>
            <a:endParaRPr b="0" lang="en-US" sz="1800" spc="-1" strike="noStrike">
              <a:latin typeface="Arial"/>
            </a:endParaRPr>
          </a:p>
        </p:txBody>
      </p:sp>
      <p:pic>
        <p:nvPicPr>
          <p:cNvPr id="232" name="" descr=""/>
          <p:cNvPicPr/>
          <p:nvPr/>
        </p:nvPicPr>
        <p:blipFill>
          <a:blip r:embed="rId2"/>
          <a:stretch/>
        </p:blipFill>
        <p:spPr>
          <a:xfrm>
            <a:off x="5352480" y="365760"/>
            <a:ext cx="1139400" cy="1139400"/>
          </a:xfrm>
          <a:prstGeom prst="rect">
            <a:avLst/>
          </a:prstGeom>
          <a:ln>
            <a:noFill/>
          </a:ln>
        </p:spPr>
      </p:pic>
    </p:spTree>
  </p:cSld>
  <mc:AlternateContent>
    <mc:Choice Requires="p14">
      <p:transition spd="slow" p14:dur="1500">
        <p:split dir="out" orient="vert"/>
      </p:transition>
    </mc:Choice>
    <mc:Fallback>
      <p:transition spd="slow">
        <p:split dir="out" orient="vert"/>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42">
                                  <p:stCondLst>
                                    <p:cond delay="0"/>
                                  </p:stCondLst>
                                  <p:childTnLst>
                                    <p:set>
                                      <p:cBhvr>
                                        <p:cTn id="6" dur="1" fill="hold">
                                          <p:stCondLst>
                                            <p:cond delay="0"/>
                                          </p:stCondLst>
                                        </p:cTn>
                                        <p:tgtEl>
                                          <p:spTgt spid="228"/>
                                        </p:tgtEl>
                                        <p:attrNameLst>
                                          <p:attrName>style.visibility</p:attrName>
                                        </p:attrNameLst>
                                      </p:cBhvr>
                                      <p:to>
                                        <p:strVal val="visible"/>
                                      </p:to>
                                    </p:set>
                                    <p:animEffect filter="fade" transition="in">
                                      <p:cBhvr additive="repl">
                                        <p:cTn id="7" dur="1000"/>
                                        <p:tgtEl>
                                          <p:spTgt spid="228"/>
                                        </p:tgtEl>
                                      </p:cBhvr>
                                    </p:animEffect>
                                    <p:anim calcmode="lin" valueType="num">
                                      <p:cBhvr additive="repl">
                                        <p:cTn id="8" dur="1000" fill="hold"/>
                                        <p:tgtEl>
                                          <p:spTgt spid="228"/>
                                        </p:tgtEl>
                                        <p:attrNameLst>
                                          <p:attrName>ppt_x</p:attrName>
                                        </p:attrNameLst>
                                      </p:cBhvr>
                                      <p:tavLst>
                                        <p:tav tm="0">
                                          <p:val>
                                            <p:strVal val="#ppt_x"/>
                                          </p:val>
                                        </p:tav>
                                        <p:tav tm="100000">
                                          <p:val>
                                            <p:strVal val="#ppt_x"/>
                                          </p:val>
                                        </p:tav>
                                      </p:tavLst>
                                    </p:anim>
                                    <p:anim calcmode="lin" valueType="num">
                                      <p:cBhvr additive="repl">
                                        <p:cTn id="9" dur="1000" fill="hold"/>
                                        <p:tgtEl>
                                          <p:spTgt spid="2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nodeType="clickEffect" fill="hold" presetClass="entr" presetID="42">
                                  <p:stCondLst>
                                    <p:cond delay="0"/>
                                  </p:stCondLst>
                                  <p:childTnLst>
                                    <p:set>
                                      <p:cBhvr>
                                        <p:cTn id="13" dur="1" fill="hold">
                                          <p:stCondLst>
                                            <p:cond delay="0"/>
                                          </p:stCondLst>
                                        </p:cTn>
                                        <p:tgtEl>
                                          <p:spTgt spid="229">
                                            <p:txEl>
                                              <p:pRg st="0" end="0"/>
                                            </p:txEl>
                                          </p:spTgt>
                                        </p:tgtEl>
                                        <p:attrNameLst>
                                          <p:attrName>style.visibility</p:attrName>
                                        </p:attrNameLst>
                                      </p:cBhvr>
                                      <p:to>
                                        <p:strVal val="visible"/>
                                      </p:to>
                                    </p:set>
                                    <p:animEffect filter="fade" transition="in">
                                      <p:cBhvr additive="repl">
                                        <p:cTn id="14" dur="1000"/>
                                        <p:tgtEl>
                                          <p:spTgt spid="229">
                                            <p:txEl>
                                              <p:pRg st="0" end="0"/>
                                            </p:txEl>
                                          </p:spTgt>
                                        </p:tgtEl>
                                      </p:cBhvr>
                                    </p:animEffect>
                                    <p:anim calcmode="lin" valueType="num">
                                      <p:cBhvr additive="repl">
                                        <p:cTn id="15" dur="1000" fill="hold"/>
                                        <p:tgtEl>
                                          <p:spTgt spid="229">
                                            <p:txEl>
                                              <p:pRg st="0" end="0"/>
                                            </p:txEl>
                                          </p:spTgt>
                                        </p:tgtEl>
                                        <p:attrNameLst>
                                          <p:attrName>ppt_x</p:attrName>
                                        </p:attrNameLst>
                                      </p:cBhvr>
                                      <p:tavLst>
                                        <p:tav tm="0">
                                          <p:val>
                                            <p:strVal val="#ppt_x"/>
                                          </p:val>
                                        </p:tav>
                                        <p:tav tm="100000">
                                          <p:val>
                                            <p:strVal val="#ppt_x"/>
                                          </p:val>
                                        </p:tav>
                                      </p:tavLst>
                                    </p:anim>
                                    <p:anim calcmode="lin" valueType="num">
                                      <p:cBhvr additive="repl">
                                        <p:cTn id="16" dur="1000" fill="hold"/>
                                        <p:tgtEl>
                                          <p:spTgt spid="2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231">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65760" y="365760"/>
            <a:ext cx="845892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000" spc="-1" strike="noStrike">
                <a:solidFill>
                  <a:srgbClr val="2e74b5"/>
                </a:solidFill>
                <a:latin typeface="Times New Roman"/>
                <a:ea typeface="DejaVu Sans"/>
              </a:rPr>
              <a:t>Gantt Chart</a:t>
            </a:r>
            <a:endParaRPr b="0" lang="en-US" sz="4000" spc="-1" strike="noStrike">
              <a:latin typeface="Arial"/>
            </a:endParaRPr>
          </a:p>
        </p:txBody>
      </p:sp>
      <p:grpSp>
        <p:nvGrpSpPr>
          <p:cNvPr id="345" name="Group 2"/>
          <p:cNvGrpSpPr/>
          <p:nvPr/>
        </p:nvGrpSpPr>
        <p:grpSpPr>
          <a:xfrm>
            <a:off x="8606160" y="444960"/>
            <a:ext cx="347040" cy="278280"/>
            <a:chOff x="8606160" y="444960"/>
            <a:chExt cx="347040" cy="278280"/>
          </a:xfrm>
        </p:grpSpPr>
        <p:sp>
          <p:nvSpPr>
            <p:cNvPr id="346" name="CustomShape 3"/>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47" name="CustomShape 4"/>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48" name="CustomShape 5"/>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sp>
        <p:nvSpPr>
          <p:cNvPr id="349" name="CustomShape 6"/>
          <p:cNvSpPr/>
          <p:nvPr/>
        </p:nvSpPr>
        <p:spPr>
          <a:xfrm>
            <a:off x="3945960" y="822960"/>
            <a:ext cx="1905480" cy="344520"/>
          </a:xfrm>
          <a:prstGeom prst="rect">
            <a:avLst/>
          </a:prstGeom>
          <a:noFill/>
          <a:ln>
            <a:noFill/>
          </a:ln>
        </p:spPr>
        <p:style>
          <a:lnRef idx="0"/>
          <a:fillRef idx="0"/>
          <a:effectRef idx="0"/>
          <a:fontRef idx="minor"/>
        </p:style>
      </p:sp>
      <p:pic>
        <p:nvPicPr>
          <p:cNvPr id="350" name="" descr=""/>
          <p:cNvPicPr/>
          <p:nvPr/>
        </p:nvPicPr>
        <p:blipFill>
          <a:blip r:embed="rId1"/>
          <a:stretch/>
        </p:blipFill>
        <p:spPr>
          <a:xfrm>
            <a:off x="286920" y="1260360"/>
            <a:ext cx="8673840" cy="33112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365760" y="365760"/>
            <a:ext cx="845892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000" spc="-1" strike="noStrike">
                <a:solidFill>
                  <a:srgbClr val="2e74b5"/>
                </a:solidFill>
                <a:latin typeface="Times New Roman"/>
                <a:ea typeface="DejaVu Sans"/>
              </a:rPr>
              <a:t>Gantt Chart</a:t>
            </a:r>
            <a:endParaRPr b="0" lang="en-US" sz="4000" spc="-1" strike="noStrike">
              <a:latin typeface="Arial"/>
            </a:endParaRPr>
          </a:p>
        </p:txBody>
      </p:sp>
      <p:grpSp>
        <p:nvGrpSpPr>
          <p:cNvPr id="352" name="Group 2"/>
          <p:cNvGrpSpPr/>
          <p:nvPr/>
        </p:nvGrpSpPr>
        <p:grpSpPr>
          <a:xfrm>
            <a:off x="8606160" y="444960"/>
            <a:ext cx="347040" cy="278280"/>
            <a:chOff x="8606160" y="444960"/>
            <a:chExt cx="347040" cy="278280"/>
          </a:xfrm>
        </p:grpSpPr>
        <p:sp>
          <p:nvSpPr>
            <p:cNvPr id="353" name="CustomShape 3"/>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54" name="CustomShape 4"/>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55" name="CustomShape 5"/>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sp>
        <p:nvSpPr>
          <p:cNvPr id="356" name="CustomShape 6"/>
          <p:cNvSpPr/>
          <p:nvPr/>
        </p:nvSpPr>
        <p:spPr>
          <a:xfrm>
            <a:off x="3945960" y="822960"/>
            <a:ext cx="1905480" cy="344520"/>
          </a:xfrm>
          <a:prstGeom prst="rect">
            <a:avLst/>
          </a:prstGeom>
          <a:noFill/>
          <a:ln>
            <a:noFill/>
          </a:ln>
        </p:spPr>
        <p:style>
          <a:lnRef idx="0"/>
          <a:fillRef idx="0"/>
          <a:effectRef idx="0"/>
          <a:fontRef idx="minor"/>
        </p:style>
      </p:sp>
      <p:pic>
        <p:nvPicPr>
          <p:cNvPr id="357" name="" descr=""/>
          <p:cNvPicPr/>
          <p:nvPr/>
        </p:nvPicPr>
        <p:blipFill>
          <a:blip r:embed="rId1"/>
          <a:stretch/>
        </p:blipFill>
        <p:spPr>
          <a:xfrm>
            <a:off x="387360" y="1097280"/>
            <a:ext cx="8481960" cy="37929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365760" y="365760"/>
            <a:ext cx="845892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000" spc="-1" strike="noStrike">
                <a:solidFill>
                  <a:srgbClr val="2e74b5"/>
                </a:solidFill>
                <a:latin typeface="Times New Roman"/>
                <a:ea typeface="DejaVu Sans"/>
              </a:rPr>
              <a:t>Theo Dõi, Quản Lý Dự Án</a:t>
            </a:r>
            <a:endParaRPr b="0" lang="en-US" sz="4000" spc="-1" strike="noStrike">
              <a:latin typeface="Arial"/>
            </a:endParaRPr>
          </a:p>
        </p:txBody>
      </p:sp>
      <p:grpSp>
        <p:nvGrpSpPr>
          <p:cNvPr id="359" name="Group 2"/>
          <p:cNvGrpSpPr/>
          <p:nvPr/>
        </p:nvGrpSpPr>
        <p:grpSpPr>
          <a:xfrm>
            <a:off x="8606160" y="444960"/>
            <a:ext cx="347040" cy="278280"/>
            <a:chOff x="8606160" y="444960"/>
            <a:chExt cx="347040" cy="278280"/>
          </a:xfrm>
        </p:grpSpPr>
        <p:sp>
          <p:nvSpPr>
            <p:cNvPr id="360" name="CustomShape 3"/>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61" name="CustomShape 4"/>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62" name="CustomShape 5"/>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sp>
        <p:nvSpPr>
          <p:cNvPr id="363" name="CustomShape 6"/>
          <p:cNvSpPr/>
          <p:nvPr/>
        </p:nvSpPr>
        <p:spPr>
          <a:xfrm>
            <a:off x="3945960" y="822960"/>
            <a:ext cx="1905480" cy="344520"/>
          </a:xfrm>
          <a:prstGeom prst="rect">
            <a:avLst/>
          </a:prstGeom>
          <a:noFill/>
          <a:ln>
            <a:noFill/>
          </a:ln>
        </p:spPr>
        <p:style>
          <a:lnRef idx="0"/>
          <a:fillRef idx="0"/>
          <a:effectRef idx="0"/>
          <a:fontRef idx="minor"/>
        </p:style>
      </p:sp>
      <p:pic>
        <p:nvPicPr>
          <p:cNvPr id="364" name="" descr=""/>
          <p:cNvPicPr/>
          <p:nvPr/>
        </p:nvPicPr>
        <p:blipFill>
          <a:blip r:embed="rId1"/>
          <a:stretch/>
        </p:blipFill>
        <p:spPr>
          <a:xfrm>
            <a:off x="366120" y="1111680"/>
            <a:ext cx="8594640" cy="38257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365760" y="365760"/>
            <a:ext cx="845892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000" spc="-1" strike="noStrike">
                <a:solidFill>
                  <a:srgbClr val="2e74b5"/>
                </a:solidFill>
                <a:latin typeface="Times New Roman"/>
                <a:ea typeface="DejaVu Sans"/>
              </a:rPr>
              <a:t>Tổng Kết</a:t>
            </a:r>
            <a:endParaRPr b="0" lang="en-US" sz="4000" spc="-1" strike="noStrike">
              <a:latin typeface="Arial"/>
            </a:endParaRPr>
          </a:p>
        </p:txBody>
      </p:sp>
      <p:grpSp>
        <p:nvGrpSpPr>
          <p:cNvPr id="366" name="Group 2"/>
          <p:cNvGrpSpPr/>
          <p:nvPr/>
        </p:nvGrpSpPr>
        <p:grpSpPr>
          <a:xfrm>
            <a:off x="8606160" y="444960"/>
            <a:ext cx="347040" cy="278280"/>
            <a:chOff x="8606160" y="444960"/>
            <a:chExt cx="347040" cy="278280"/>
          </a:xfrm>
        </p:grpSpPr>
        <p:sp>
          <p:nvSpPr>
            <p:cNvPr id="367" name="CustomShape 3"/>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68" name="CustomShape 4"/>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69" name="CustomShape 5"/>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sp>
        <p:nvSpPr>
          <p:cNvPr id="370" name="CustomShape 6"/>
          <p:cNvSpPr/>
          <p:nvPr/>
        </p:nvSpPr>
        <p:spPr>
          <a:xfrm>
            <a:off x="3945960" y="822960"/>
            <a:ext cx="1905480" cy="344520"/>
          </a:xfrm>
          <a:prstGeom prst="rect">
            <a:avLst/>
          </a:prstGeom>
          <a:noFill/>
          <a:ln>
            <a:noFill/>
          </a:ln>
        </p:spPr>
        <p:style>
          <a:lnRef idx="0"/>
          <a:fillRef idx="0"/>
          <a:effectRef idx="0"/>
          <a:fontRef idx="minor"/>
        </p:style>
      </p:sp>
      <p:pic>
        <p:nvPicPr>
          <p:cNvPr id="371" name="" descr=""/>
          <p:cNvPicPr/>
          <p:nvPr/>
        </p:nvPicPr>
        <p:blipFill>
          <a:blip r:embed="rId1"/>
          <a:stretch/>
        </p:blipFill>
        <p:spPr>
          <a:xfrm>
            <a:off x="772920" y="1188720"/>
            <a:ext cx="7456320" cy="37486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365760" y="365760"/>
            <a:ext cx="845892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000" spc="-1" strike="noStrike">
                <a:solidFill>
                  <a:srgbClr val="2e74b5"/>
                </a:solidFill>
                <a:latin typeface="Times New Roman"/>
                <a:ea typeface="DejaVu Sans"/>
              </a:rPr>
              <a:t>Tổng Kết</a:t>
            </a:r>
            <a:endParaRPr b="0" lang="en-US" sz="4000" spc="-1" strike="noStrike">
              <a:latin typeface="Arial"/>
            </a:endParaRPr>
          </a:p>
        </p:txBody>
      </p:sp>
      <p:grpSp>
        <p:nvGrpSpPr>
          <p:cNvPr id="373" name="Group 2"/>
          <p:cNvGrpSpPr/>
          <p:nvPr/>
        </p:nvGrpSpPr>
        <p:grpSpPr>
          <a:xfrm>
            <a:off x="8606160" y="444960"/>
            <a:ext cx="347040" cy="278280"/>
            <a:chOff x="8606160" y="444960"/>
            <a:chExt cx="347040" cy="278280"/>
          </a:xfrm>
        </p:grpSpPr>
        <p:sp>
          <p:nvSpPr>
            <p:cNvPr id="374" name="CustomShape 3"/>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75" name="CustomShape 4"/>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76" name="CustomShape 5"/>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sp>
        <p:nvSpPr>
          <p:cNvPr id="377" name="CustomShape 6"/>
          <p:cNvSpPr/>
          <p:nvPr/>
        </p:nvSpPr>
        <p:spPr>
          <a:xfrm>
            <a:off x="3945960" y="822960"/>
            <a:ext cx="1905480" cy="344520"/>
          </a:xfrm>
          <a:prstGeom prst="rect">
            <a:avLst/>
          </a:prstGeom>
          <a:noFill/>
          <a:ln>
            <a:noFill/>
          </a:ln>
        </p:spPr>
        <p:style>
          <a:lnRef idx="0"/>
          <a:fillRef idx="0"/>
          <a:effectRef idx="0"/>
          <a:fontRef idx="minor"/>
        </p:style>
      </p:sp>
      <p:graphicFrame>
        <p:nvGraphicFramePr>
          <p:cNvPr id="378" name="Table 7"/>
          <p:cNvGraphicFramePr/>
          <p:nvPr/>
        </p:nvGraphicFramePr>
        <p:xfrm>
          <a:off x="1274400" y="1247040"/>
          <a:ext cx="6755400" cy="3224520"/>
        </p:xfrm>
        <a:graphic>
          <a:graphicData uri="http://schemas.openxmlformats.org/drawingml/2006/table">
            <a:tbl>
              <a:tblPr/>
              <a:tblGrid>
                <a:gridCol w="1688040"/>
                <a:gridCol w="1688040"/>
                <a:gridCol w="1688040"/>
                <a:gridCol w="1691640"/>
              </a:tblGrid>
              <a:tr h="1262520">
                <a:tc>
                  <a:txBody>
                    <a:bodyPr lIns="90000" rIns="90000">
                      <a:noAutofit/>
                    </a:bodyPr>
                    <a:p>
                      <a:pPr>
                        <a:lnSpc>
                          <a:spcPct val="100000"/>
                        </a:lnSpc>
                      </a:pPr>
                      <a:r>
                        <a:rPr b="0" lang="en-US" sz="1800" spc="-1" strike="noStrike">
                          <a:latin typeface="Arial"/>
                        </a:rPr>
                        <a:t>Mô tả</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800" spc="-1" strike="noStrike">
                          <a:latin typeface="Arial"/>
                        </a:rPr>
                        <a:t>Dự kiến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800" spc="-1" strike="noStrike">
                          <a:latin typeface="Arial"/>
                        </a:rPr>
                        <a:t>Thực tế</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800" spc="-1" strike="noStrike">
                          <a:latin typeface="Arial"/>
                        </a:rPr>
                        <a:t>Kết luận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962360">
                <a:tc>
                  <a:txBody>
                    <a:bodyPr lIns="90000" rIns="90000">
                      <a:noAutofit/>
                    </a:bodyPr>
                    <a:p>
                      <a:pPr>
                        <a:lnSpc>
                          <a:spcPct val="100000"/>
                        </a:lnSpc>
                      </a:pPr>
                      <a:r>
                        <a:rPr b="0" lang="en-US" sz="1800" spc="-1" strike="noStrike">
                          <a:latin typeface="Arial"/>
                        </a:rPr>
                        <a:t>Thời gian hoàn thành dự án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36 ngày (trừ t7 &amp; cn)</a:t>
                      </a:r>
                      <a:endParaRPr b="0" lang="en-US" sz="1800" spc="-1" strike="noStrike">
                        <a:latin typeface="Arial"/>
                      </a:endParaRPr>
                    </a:p>
                    <a:p>
                      <a:pPr>
                        <a:lnSpc>
                          <a:spcPct val="100000"/>
                        </a:lnSpc>
                      </a:pPr>
                      <a:r>
                        <a:rPr b="0" lang="en-US" sz="1800" spc="-1" strike="noStrike">
                          <a:latin typeface="Arial"/>
                        </a:rPr>
                        <a:t>(01/11/2019 - 20/12/2019)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36 ngày</a:t>
                      </a:r>
                      <a:endParaRPr b="0" lang="en-US" sz="1800" spc="-1" strike="noStrike">
                        <a:latin typeface="Arial"/>
                      </a:endParaRPr>
                    </a:p>
                    <a:p>
                      <a:pPr>
                        <a:lnSpc>
                          <a:spcPct val="100000"/>
                        </a:lnSpc>
                      </a:pPr>
                      <a:r>
                        <a:rPr b="0" lang="en-US" sz="1800" spc="-1" strike="noStrike">
                          <a:latin typeface="Arial"/>
                        </a:rPr>
                        <a:t>(01/11/2019 - 20/12/2019)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Hoàn thành đúng thời hạn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880080" y="1492200"/>
            <a:ext cx="5117400" cy="8010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400" spc="-1" strike="noStrike">
                <a:solidFill>
                  <a:srgbClr val="ffffff"/>
                </a:solidFill>
                <a:latin typeface="Times New Roman"/>
                <a:ea typeface="Muli"/>
              </a:rPr>
              <a:t>Hướng Phát Triển</a:t>
            </a:r>
            <a:endParaRPr b="0" lang="en-US" sz="4400" spc="-1" strike="noStrike">
              <a:latin typeface="Arial"/>
            </a:endParaRPr>
          </a:p>
        </p:txBody>
      </p:sp>
      <p:grpSp>
        <p:nvGrpSpPr>
          <p:cNvPr id="380" name="Group 2"/>
          <p:cNvGrpSpPr/>
          <p:nvPr/>
        </p:nvGrpSpPr>
        <p:grpSpPr>
          <a:xfrm>
            <a:off x="481680" y="826920"/>
            <a:ext cx="2954520" cy="4014720"/>
            <a:chOff x="481680" y="826920"/>
            <a:chExt cx="2954520" cy="4014720"/>
          </a:xfrm>
        </p:grpSpPr>
        <p:pic>
          <p:nvPicPr>
            <p:cNvPr id="381" name="Google Shape;980;p68" descr="iPad-Mini-3-Mock-up.png"/>
            <p:cNvPicPr/>
            <p:nvPr/>
          </p:nvPicPr>
          <p:blipFill>
            <a:blip r:embed="rId1"/>
            <a:stretch/>
          </p:blipFill>
          <p:spPr>
            <a:xfrm>
              <a:off x="481680" y="826920"/>
              <a:ext cx="2954520" cy="4014720"/>
            </a:xfrm>
            <a:prstGeom prst="rect">
              <a:avLst/>
            </a:prstGeom>
            <a:ln>
              <a:noFill/>
            </a:ln>
          </p:spPr>
        </p:pic>
        <p:pic>
          <p:nvPicPr>
            <p:cNvPr id="382" name="Google Shape;981;p68" descr="dashboard-ipad.jpg"/>
            <p:cNvPicPr/>
            <p:nvPr/>
          </p:nvPicPr>
          <p:blipFill>
            <a:blip r:embed="rId2"/>
            <a:srcRect l="18838" t="10056" r="13974" b="46"/>
            <a:stretch/>
          </p:blipFill>
          <p:spPr>
            <a:xfrm>
              <a:off x="793080" y="1336320"/>
              <a:ext cx="2276640" cy="3041280"/>
            </a:xfrm>
            <a:prstGeom prst="rect">
              <a:avLst/>
            </a:prstGeom>
            <a:ln>
              <a:noFill/>
            </a:ln>
          </p:spPr>
        </p:pic>
      </p:grpSp>
      <p:grpSp>
        <p:nvGrpSpPr>
          <p:cNvPr id="383" name="Group 3"/>
          <p:cNvGrpSpPr/>
          <p:nvPr/>
        </p:nvGrpSpPr>
        <p:grpSpPr>
          <a:xfrm>
            <a:off x="4025520" y="2598840"/>
            <a:ext cx="581760" cy="585360"/>
            <a:chOff x="4025520" y="2598840"/>
            <a:chExt cx="581760" cy="585360"/>
          </a:xfrm>
        </p:grpSpPr>
        <p:sp>
          <p:nvSpPr>
            <p:cNvPr id="384" name="CustomShape 4"/>
            <p:cNvSpPr/>
            <p:nvPr/>
          </p:nvSpPr>
          <p:spPr>
            <a:xfrm>
              <a:off x="4035600" y="2612520"/>
              <a:ext cx="571680" cy="571680"/>
            </a:xfrm>
            <a:prstGeom prst="ellipse">
              <a:avLst/>
            </a:prstGeom>
            <a:solidFill>
              <a:srgbClr val="ffffff">
                <a:alpha val="53000"/>
              </a:srgbClr>
            </a:solidFill>
            <a:ln>
              <a:noFill/>
            </a:ln>
          </p:spPr>
          <p:style>
            <a:lnRef idx="0"/>
            <a:fillRef idx="0"/>
            <a:effectRef idx="0"/>
            <a:fontRef idx="minor"/>
          </p:style>
        </p:sp>
        <p:sp>
          <p:nvSpPr>
            <p:cNvPr id="385" name="CustomShape 5"/>
            <p:cNvSpPr/>
            <p:nvPr/>
          </p:nvSpPr>
          <p:spPr>
            <a:xfrm>
              <a:off x="4025520" y="2598840"/>
              <a:ext cx="547560" cy="547560"/>
            </a:xfrm>
            <a:prstGeom prst="ellipse">
              <a:avLst/>
            </a:prstGeom>
            <a:solidFill>
              <a:srgbClr val="4e6e9a"/>
            </a:solidFill>
            <a:ln>
              <a:noFill/>
            </a:ln>
          </p:spPr>
          <p:style>
            <a:lnRef idx="0"/>
            <a:fillRef idx="0"/>
            <a:effectRef idx="0"/>
            <a:fontRef idx="minor"/>
          </p:style>
        </p:sp>
        <p:sp>
          <p:nvSpPr>
            <p:cNvPr id="386" name="CustomShape 6"/>
            <p:cNvSpPr/>
            <p:nvPr/>
          </p:nvSpPr>
          <p:spPr>
            <a:xfrm>
              <a:off x="4115520" y="2696040"/>
              <a:ext cx="367920" cy="367920"/>
            </a:xfrm>
            <a:custGeom>
              <a:avLst/>
              <a:gdLst/>
              <a:ahLst/>
              <a:rect l="l" t="t" r="r" b="b"/>
              <a:pathLst>
                <a:path w="120000" h="120000">
                  <a:moveTo>
                    <a:pt x="49439" y="66771"/>
                  </a:moveTo>
                  <a:lnTo>
                    <a:pt x="53133" y="70560"/>
                  </a:lnTo>
                  <a:lnTo>
                    <a:pt x="70276" y="57205"/>
                  </a:lnTo>
                  <a:lnTo>
                    <a:pt x="62794" y="49723"/>
                  </a:lnTo>
                  <a:lnTo>
                    <a:pt x="49439" y="66771"/>
                  </a:lnTo>
                  <a:close/>
                  <a:moveTo>
                    <a:pt x="109581" y="10418"/>
                  </a:moveTo>
                  <a:cubicBezTo>
                    <a:pt x="99163" y="0"/>
                    <a:pt x="82304" y="0"/>
                    <a:pt x="71886" y="10418"/>
                  </a:cubicBezTo>
                  <a:cubicBezTo>
                    <a:pt x="66771" y="15532"/>
                    <a:pt x="64119" y="21878"/>
                    <a:pt x="64119" y="28602"/>
                  </a:cubicBezTo>
                  <a:lnTo>
                    <a:pt x="23488" y="74064"/>
                  </a:lnTo>
                  <a:cubicBezTo>
                    <a:pt x="20552" y="77000"/>
                    <a:pt x="18658" y="80978"/>
                    <a:pt x="18658" y="85240"/>
                  </a:cubicBezTo>
                  <a:cubicBezTo>
                    <a:pt x="18658" y="88176"/>
                    <a:pt x="19510" y="90828"/>
                    <a:pt x="20836" y="93291"/>
                  </a:cubicBezTo>
                  <a:cubicBezTo>
                    <a:pt x="13354" y="97553"/>
                    <a:pt x="10418" y="101531"/>
                    <a:pt x="13354" y="110149"/>
                  </a:cubicBezTo>
                  <a:cubicBezTo>
                    <a:pt x="13638" y="111191"/>
                    <a:pt x="13354" y="111475"/>
                    <a:pt x="13354" y="111760"/>
                  </a:cubicBezTo>
                  <a:cubicBezTo>
                    <a:pt x="12028" y="113559"/>
                    <a:pt x="6156" y="114696"/>
                    <a:pt x="2651" y="114696"/>
                  </a:cubicBezTo>
                  <a:lnTo>
                    <a:pt x="2651" y="114696"/>
                  </a:lnTo>
                  <a:cubicBezTo>
                    <a:pt x="1041" y="114696"/>
                    <a:pt x="0" y="115737"/>
                    <a:pt x="0" y="117348"/>
                  </a:cubicBezTo>
                  <a:cubicBezTo>
                    <a:pt x="0" y="118958"/>
                    <a:pt x="1041" y="120000"/>
                    <a:pt x="2651" y="120000"/>
                  </a:cubicBezTo>
                  <a:lnTo>
                    <a:pt x="2651" y="120000"/>
                  </a:lnTo>
                  <a:cubicBezTo>
                    <a:pt x="4546" y="120000"/>
                    <a:pt x="14112" y="119715"/>
                    <a:pt x="17616" y="114885"/>
                  </a:cubicBezTo>
                  <a:cubicBezTo>
                    <a:pt x="18374" y="113559"/>
                    <a:pt x="19510" y="111475"/>
                    <a:pt x="18374" y="108539"/>
                  </a:cubicBezTo>
                  <a:cubicBezTo>
                    <a:pt x="16858" y="103425"/>
                    <a:pt x="16858" y="101531"/>
                    <a:pt x="24340" y="97553"/>
                  </a:cubicBezTo>
                  <a:cubicBezTo>
                    <a:pt x="26992" y="99921"/>
                    <a:pt x="30686" y="101341"/>
                    <a:pt x="34475" y="101341"/>
                  </a:cubicBezTo>
                  <a:cubicBezTo>
                    <a:pt x="39021" y="101341"/>
                    <a:pt x="42999" y="99447"/>
                    <a:pt x="45651" y="96511"/>
                  </a:cubicBezTo>
                  <a:lnTo>
                    <a:pt x="91397" y="55595"/>
                  </a:lnTo>
                  <a:cubicBezTo>
                    <a:pt x="97837" y="55311"/>
                    <a:pt x="104467" y="52943"/>
                    <a:pt x="109297" y="47829"/>
                  </a:cubicBezTo>
                  <a:cubicBezTo>
                    <a:pt x="120000" y="37695"/>
                    <a:pt x="120000" y="20836"/>
                    <a:pt x="109581" y="10418"/>
                  </a:cubicBezTo>
                  <a:close/>
                  <a:moveTo>
                    <a:pt x="41957" y="93007"/>
                  </a:moveTo>
                  <a:cubicBezTo>
                    <a:pt x="40063" y="94901"/>
                    <a:pt x="37411" y="96227"/>
                    <a:pt x="34475" y="96227"/>
                  </a:cubicBezTo>
                  <a:cubicBezTo>
                    <a:pt x="28602" y="96227"/>
                    <a:pt x="23772" y="91397"/>
                    <a:pt x="23772" y="85524"/>
                  </a:cubicBezTo>
                  <a:cubicBezTo>
                    <a:pt x="23772" y="82588"/>
                    <a:pt x="24814" y="79936"/>
                    <a:pt x="26992" y="78042"/>
                  </a:cubicBezTo>
                  <a:lnTo>
                    <a:pt x="64688" y="36085"/>
                  </a:lnTo>
                  <a:cubicBezTo>
                    <a:pt x="65730" y="40631"/>
                    <a:pt x="68097" y="44893"/>
                    <a:pt x="71602" y="48397"/>
                  </a:cubicBezTo>
                  <a:cubicBezTo>
                    <a:pt x="75106" y="51807"/>
                    <a:pt x="79368" y="54269"/>
                    <a:pt x="83914" y="55311"/>
                  </a:cubicBezTo>
                  <a:lnTo>
                    <a:pt x="41957" y="93007"/>
                  </a:lnTo>
                  <a:close/>
                  <a:moveTo>
                    <a:pt x="105509" y="44609"/>
                  </a:moveTo>
                  <a:cubicBezTo>
                    <a:pt x="97269" y="52943"/>
                    <a:pt x="83630" y="52943"/>
                    <a:pt x="75390" y="44609"/>
                  </a:cubicBezTo>
                  <a:cubicBezTo>
                    <a:pt x="67056" y="36369"/>
                    <a:pt x="67056" y="22730"/>
                    <a:pt x="75390" y="14396"/>
                  </a:cubicBezTo>
                  <a:cubicBezTo>
                    <a:pt x="83630" y="6156"/>
                    <a:pt x="97269" y="6156"/>
                    <a:pt x="105509" y="14396"/>
                  </a:cubicBezTo>
                  <a:cubicBezTo>
                    <a:pt x="113843" y="22730"/>
                    <a:pt x="114127" y="36085"/>
                    <a:pt x="105509" y="44609"/>
                  </a:cubicBezTo>
                  <a:close/>
                </a:path>
              </a:pathLst>
            </a:custGeom>
            <a:solidFill>
              <a:srgbClr val="ffffff"/>
            </a:solidFill>
            <a:ln>
              <a:noFill/>
            </a:ln>
          </p:spPr>
          <p:style>
            <a:lnRef idx="0"/>
            <a:fillRef idx="0"/>
            <a:effectRef idx="0"/>
            <a:fontRef idx="minor"/>
          </p:style>
        </p:sp>
      </p:grpSp>
      <p:grpSp>
        <p:nvGrpSpPr>
          <p:cNvPr id="387" name="Group 7"/>
          <p:cNvGrpSpPr/>
          <p:nvPr/>
        </p:nvGrpSpPr>
        <p:grpSpPr>
          <a:xfrm>
            <a:off x="4978800" y="2598840"/>
            <a:ext cx="581760" cy="578520"/>
            <a:chOff x="4978800" y="2598840"/>
            <a:chExt cx="581760" cy="578520"/>
          </a:xfrm>
        </p:grpSpPr>
        <p:sp>
          <p:nvSpPr>
            <p:cNvPr id="388" name="CustomShape 8"/>
            <p:cNvSpPr/>
            <p:nvPr/>
          </p:nvSpPr>
          <p:spPr>
            <a:xfrm>
              <a:off x="4988880" y="2605680"/>
              <a:ext cx="571680" cy="571680"/>
            </a:xfrm>
            <a:prstGeom prst="ellipse">
              <a:avLst/>
            </a:prstGeom>
            <a:solidFill>
              <a:srgbClr val="ffffff">
                <a:alpha val="53000"/>
              </a:srgbClr>
            </a:solidFill>
            <a:ln>
              <a:noFill/>
            </a:ln>
          </p:spPr>
          <p:style>
            <a:lnRef idx="0"/>
            <a:fillRef idx="0"/>
            <a:effectRef idx="0"/>
            <a:fontRef idx="minor"/>
          </p:style>
        </p:sp>
        <p:sp>
          <p:nvSpPr>
            <p:cNvPr id="389" name="CustomShape 9"/>
            <p:cNvSpPr/>
            <p:nvPr/>
          </p:nvSpPr>
          <p:spPr>
            <a:xfrm>
              <a:off x="4978800" y="2598840"/>
              <a:ext cx="547560" cy="547560"/>
            </a:xfrm>
            <a:prstGeom prst="ellipse">
              <a:avLst/>
            </a:prstGeom>
            <a:solidFill>
              <a:srgbClr val="4e6e9a"/>
            </a:solidFill>
            <a:ln>
              <a:noFill/>
            </a:ln>
          </p:spPr>
          <p:style>
            <a:lnRef idx="0"/>
            <a:fillRef idx="0"/>
            <a:effectRef idx="0"/>
            <a:fontRef idx="minor"/>
          </p:style>
        </p:sp>
        <p:sp>
          <p:nvSpPr>
            <p:cNvPr id="390" name="CustomShape 10"/>
            <p:cNvSpPr/>
            <p:nvPr/>
          </p:nvSpPr>
          <p:spPr>
            <a:xfrm>
              <a:off x="5073480" y="2756880"/>
              <a:ext cx="358200" cy="232200"/>
            </a:xfrm>
            <a:custGeom>
              <a:avLst/>
              <a:gdLst/>
              <a:ahLst/>
              <a:rect l="l" t="t" r="r" b="b"/>
              <a:pathLst>
                <a:path w="120000" h="120000">
                  <a:moveTo>
                    <a:pt x="57244" y="17164"/>
                  </a:moveTo>
                  <a:cubicBezTo>
                    <a:pt x="52602" y="17164"/>
                    <a:pt x="49121" y="22632"/>
                    <a:pt x="49121" y="29924"/>
                  </a:cubicBezTo>
                  <a:cubicBezTo>
                    <a:pt x="49121" y="37215"/>
                    <a:pt x="52602" y="42835"/>
                    <a:pt x="57244" y="42835"/>
                  </a:cubicBezTo>
                  <a:cubicBezTo>
                    <a:pt x="61885" y="42835"/>
                    <a:pt x="65463" y="37215"/>
                    <a:pt x="65463" y="29924"/>
                  </a:cubicBezTo>
                  <a:cubicBezTo>
                    <a:pt x="65463" y="22632"/>
                    <a:pt x="61885" y="17164"/>
                    <a:pt x="57244" y="17164"/>
                  </a:cubicBezTo>
                  <a:close/>
                  <a:moveTo>
                    <a:pt x="57244" y="34329"/>
                  </a:moveTo>
                  <a:cubicBezTo>
                    <a:pt x="55600" y="34329"/>
                    <a:pt x="54536" y="32506"/>
                    <a:pt x="54536" y="29924"/>
                  </a:cubicBezTo>
                  <a:cubicBezTo>
                    <a:pt x="54536" y="27493"/>
                    <a:pt x="55600" y="25670"/>
                    <a:pt x="57244" y="25670"/>
                  </a:cubicBezTo>
                  <a:cubicBezTo>
                    <a:pt x="58887" y="25670"/>
                    <a:pt x="59951" y="27493"/>
                    <a:pt x="59951" y="29924"/>
                  </a:cubicBezTo>
                  <a:cubicBezTo>
                    <a:pt x="59951" y="32506"/>
                    <a:pt x="58887" y="34329"/>
                    <a:pt x="57244" y="34329"/>
                  </a:cubicBezTo>
                  <a:close/>
                  <a:moveTo>
                    <a:pt x="117292" y="17164"/>
                  </a:moveTo>
                  <a:cubicBezTo>
                    <a:pt x="116712" y="17164"/>
                    <a:pt x="116518" y="17164"/>
                    <a:pt x="116228" y="17620"/>
                  </a:cubicBezTo>
                  <a:lnTo>
                    <a:pt x="116228" y="17620"/>
                  </a:lnTo>
                  <a:lnTo>
                    <a:pt x="87316" y="40253"/>
                  </a:lnTo>
                  <a:lnTo>
                    <a:pt x="87316" y="17164"/>
                  </a:lnTo>
                  <a:cubicBezTo>
                    <a:pt x="87316" y="7746"/>
                    <a:pt x="82385" y="0"/>
                    <a:pt x="76390" y="0"/>
                  </a:cubicBezTo>
                  <a:lnTo>
                    <a:pt x="10829" y="0"/>
                  </a:lnTo>
                  <a:cubicBezTo>
                    <a:pt x="4834" y="0"/>
                    <a:pt x="0" y="7746"/>
                    <a:pt x="0" y="17164"/>
                  </a:cubicBezTo>
                  <a:lnTo>
                    <a:pt x="0" y="102835"/>
                  </a:lnTo>
                  <a:cubicBezTo>
                    <a:pt x="0" y="112253"/>
                    <a:pt x="4834" y="120000"/>
                    <a:pt x="10829" y="120000"/>
                  </a:cubicBezTo>
                  <a:lnTo>
                    <a:pt x="76390" y="120000"/>
                  </a:lnTo>
                  <a:cubicBezTo>
                    <a:pt x="82385" y="120000"/>
                    <a:pt x="87316" y="112253"/>
                    <a:pt x="87316" y="102835"/>
                  </a:cubicBezTo>
                  <a:lnTo>
                    <a:pt x="87316" y="79746"/>
                  </a:lnTo>
                  <a:lnTo>
                    <a:pt x="116228" y="102379"/>
                  </a:lnTo>
                  <a:lnTo>
                    <a:pt x="116228" y="102379"/>
                  </a:lnTo>
                  <a:cubicBezTo>
                    <a:pt x="116518" y="102835"/>
                    <a:pt x="117002" y="102835"/>
                    <a:pt x="117292" y="102835"/>
                  </a:cubicBezTo>
                  <a:cubicBezTo>
                    <a:pt x="118936" y="102835"/>
                    <a:pt x="120000" y="101164"/>
                    <a:pt x="120000" y="98582"/>
                  </a:cubicBezTo>
                  <a:lnTo>
                    <a:pt x="120000" y="21417"/>
                  </a:lnTo>
                  <a:cubicBezTo>
                    <a:pt x="120000" y="18835"/>
                    <a:pt x="118936" y="17164"/>
                    <a:pt x="117292" y="17164"/>
                  </a:cubicBezTo>
                  <a:close/>
                  <a:moveTo>
                    <a:pt x="76390" y="111493"/>
                  </a:moveTo>
                  <a:lnTo>
                    <a:pt x="10829" y="111493"/>
                  </a:lnTo>
                  <a:cubicBezTo>
                    <a:pt x="7832" y="111493"/>
                    <a:pt x="5414" y="107544"/>
                    <a:pt x="5414" y="102835"/>
                  </a:cubicBezTo>
                  <a:lnTo>
                    <a:pt x="81804" y="102835"/>
                  </a:lnTo>
                  <a:cubicBezTo>
                    <a:pt x="81804" y="107544"/>
                    <a:pt x="79387" y="111493"/>
                    <a:pt x="76390" y="111493"/>
                  </a:cubicBezTo>
                  <a:close/>
                  <a:moveTo>
                    <a:pt x="81804" y="94329"/>
                  </a:moveTo>
                  <a:lnTo>
                    <a:pt x="5414" y="94329"/>
                  </a:lnTo>
                  <a:lnTo>
                    <a:pt x="5414" y="17164"/>
                  </a:lnTo>
                  <a:cubicBezTo>
                    <a:pt x="5414" y="12455"/>
                    <a:pt x="7832" y="8506"/>
                    <a:pt x="10829" y="8506"/>
                  </a:cubicBezTo>
                  <a:lnTo>
                    <a:pt x="76390" y="8506"/>
                  </a:lnTo>
                  <a:cubicBezTo>
                    <a:pt x="79387" y="8506"/>
                    <a:pt x="81804" y="12455"/>
                    <a:pt x="81804" y="17164"/>
                  </a:cubicBezTo>
                  <a:lnTo>
                    <a:pt x="81804" y="94329"/>
                  </a:lnTo>
                  <a:close/>
                  <a:moveTo>
                    <a:pt x="114585" y="91746"/>
                  </a:moveTo>
                  <a:lnTo>
                    <a:pt x="87316" y="70329"/>
                  </a:lnTo>
                  <a:lnTo>
                    <a:pt x="87316" y="49670"/>
                  </a:lnTo>
                  <a:lnTo>
                    <a:pt x="114585" y="28253"/>
                  </a:lnTo>
                  <a:lnTo>
                    <a:pt x="114585" y="91746"/>
                  </a:lnTo>
                  <a:close/>
                  <a:moveTo>
                    <a:pt x="73682" y="17164"/>
                  </a:moveTo>
                  <a:cubicBezTo>
                    <a:pt x="72038" y="17164"/>
                    <a:pt x="70878" y="18835"/>
                    <a:pt x="70878" y="21417"/>
                  </a:cubicBezTo>
                  <a:cubicBezTo>
                    <a:pt x="70878" y="24000"/>
                    <a:pt x="72038" y="25670"/>
                    <a:pt x="73682" y="25670"/>
                  </a:cubicBezTo>
                  <a:cubicBezTo>
                    <a:pt x="75229" y="25670"/>
                    <a:pt x="76390" y="24000"/>
                    <a:pt x="76390" y="21417"/>
                  </a:cubicBezTo>
                  <a:cubicBezTo>
                    <a:pt x="76390" y="18835"/>
                    <a:pt x="75229" y="17164"/>
                    <a:pt x="73682" y="17164"/>
                  </a:cubicBezTo>
                  <a:close/>
                </a:path>
              </a:pathLst>
            </a:custGeom>
            <a:solidFill>
              <a:srgbClr val="ffffff"/>
            </a:solidFill>
            <a:ln>
              <a:noFill/>
            </a:ln>
          </p:spPr>
          <p:style>
            <a:lnRef idx="0"/>
            <a:fillRef idx="0"/>
            <a:effectRef idx="0"/>
            <a:fontRef idx="minor"/>
          </p:style>
        </p:sp>
      </p:grpSp>
      <p:grpSp>
        <p:nvGrpSpPr>
          <p:cNvPr id="391" name="Group 11"/>
          <p:cNvGrpSpPr/>
          <p:nvPr/>
        </p:nvGrpSpPr>
        <p:grpSpPr>
          <a:xfrm>
            <a:off x="5932080" y="2598840"/>
            <a:ext cx="581760" cy="571680"/>
            <a:chOff x="5932080" y="2598840"/>
            <a:chExt cx="581760" cy="571680"/>
          </a:xfrm>
        </p:grpSpPr>
        <p:sp>
          <p:nvSpPr>
            <p:cNvPr id="392" name="CustomShape 12"/>
            <p:cNvSpPr/>
            <p:nvPr/>
          </p:nvSpPr>
          <p:spPr>
            <a:xfrm>
              <a:off x="5942160" y="2598840"/>
              <a:ext cx="571680" cy="571680"/>
            </a:xfrm>
            <a:prstGeom prst="ellipse">
              <a:avLst/>
            </a:prstGeom>
            <a:solidFill>
              <a:srgbClr val="ffffff">
                <a:alpha val="53000"/>
              </a:srgbClr>
            </a:solidFill>
            <a:ln>
              <a:noFill/>
            </a:ln>
          </p:spPr>
          <p:style>
            <a:lnRef idx="0"/>
            <a:fillRef idx="0"/>
            <a:effectRef idx="0"/>
            <a:fontRef idx="minor"/>
          </p:style>
        </p:sp>
        <p:sp>
          <p:nvSpPr>
            <p:cNvPr id="393" name="CustomShape 13"/>
            <p:cNvSpPr/>
            <p:nvPr/>
          </p:nvSpPr>
          <p:spPr>
            <a:xfrm>
              <a:off x="5932080" y="2598840"/>
              <a:ext cx="547560" cy="547560"/>
            </a:xfrm>
            <a:prstGeom prst="ellipse">
              <a:avLst/>
            </a:prstGeom>
            <a:solidFill>
              <a:srgbClr val="4e6e9a"/>
            </a:solidFill>
            <a:ln>
              <a:noFill/>
            </a:ln>
          </p:spPr>
          <p:style>
            <a:lnRef idx="0"/>
            <a:fillRef idx="0"/>
            <a:effectRef idx="0"/>
            <a:fontRef idx="minor"/>
          </p:style>
        </p:sp>
        <p:sp>
          <p:nvSpPr>
            <p:cNvPr id="394" name="CustomShape 14"/>
            <p:cNvSpPr/>
            <p:nvPr/>
          </p:nvSpPr>
          <p:spPr>
            <a:xfrm>
              <a:off x="6026760" y="2681280"/>
              <a:ext cx="358200" cy="358200"/>
            </a:xfrm>
            <a:custGeom>
              <a:avLst/>
              <a:gdLst/>
              <a:ahLst/>
              <a:rect l="l" t="t" r="r" b="b"/>
              <a:pathLst>
                <a:path w="120000" h="120000">
                  <a:moveTo>
                    <a:pt x="109082" y="35458"/>
                  </a:moveTo>
                  <a:lnTo>
                    <a:pt x="109082" y="8212"/>
                  </a:lnTo>
                  <a:cubicBezTo>
                    <a:pt x="109082" y="3574"/>
                    <a:pt x="105507" y="0"/>
                    <a:pt x="100869" y="0"/>
                  </a:cubicBezTo>
                  <a:cubicBezTo>
                    <a:pt x="96231" y="0"/>
                    <a:pt x="92657" y="3574"/>
                    <a:pt x="92657" y="8212"/>
                  </a:cubicBezTo>
                  <a:lnTo>
                    <a:pt x="92657" y="10434"/>
                  </a:lnTo>
                  <a:lnTo>
                    <a:pt x="13623" y="33623"/>
                  </a:lnTo>
                  <a:cubicBezTo>
                    <a:pt x="12850" y="33043"/>
                    <a:pt x="11980" y="32753"/>
                    <a:pt x="10917" y="32753"/>
                  </a:cubicBezTo>
                  <a:lnTo>
                    <a:pt x="5410" y="32753"/>
                  </a:lnTo>
                  <a:cubicBezTo>
                    <a:pt x="2415" y="32753"/>
                    <a:pt x="0" y="35265"/>
                    <a:pt x="0" y="38260"/>
                  </a:cubicBezTo>
                  <a:lnTo>
                    <a:pt x="0" y="65507"/>
                  </a:lnTo>
                  <a:cubicBezTo>
                    <a:pt x="0" y="68502"/>
                    <a:pt x="2415" y="70917"/>
                    <a:pt x="5410" y="70917"/>
                  </a:cubicBezTo>
                  <a:lnTo>
                    <a:pt x="10917" y="70917"/>
                  </a:lnTo>
                  <a:cubicBezTo>
                    <a:pt x="11980" y="70917"/>
                    <a:pt x="12850" y="70628"/>
                    <a:pt x="13623" y="70144"/>
                  </a:cubicBezTo>
                  <a:lnTo>
                    <a:pt x="16908" y="71207"/>
                  </a:lnTo>
                  <a:lnTo>
                    <a:pt x="27246" y="117874"/>
                  </a:lnTo>
                  <a:lnTo>
                    <a:pt x="27246" y="117874"/>
                  </a:lnTo>
                  <a:cubicBezTo>
                    <a:pt x="27536" y="118937"/>
                    <a:pt x="28599" y="120000"/>
                    <a:pt x="29951" y="120000"/>
                  </a:cubicBezTo>
                  <a:lnTo>
                    <a:pt x="51787" y="120000"/>
                  </a:lnTo>
                  <a:cubicBezTo>
                    <a:pt x="53429" y="120000"/>
                    <a:pt x="54492" y="118937"/>
                    <a:pt x="54492" y="117294"/>
                  </a:cubicBezTo>
                  <a:lnTo>
                    <a:pt x="54492" y="116714"/>
                  </a:lnTo>
                  <a:lnTo>
                    <a:pt x="54492" y="116714"/>
                  </a:lnTo>
                  <a:lnTo>
                    <a:pt x="45797" y="79710"/>
                  </a:lnTo>
                  <a:lnTo>
                    <a:pt x="92657" y="93526"/>
                  </a:lnTo>
                  <a:lnTo>
                    <a:pt x="92657" y="95748"/>
                  </a:lnTo>
                  <a:cubicBezTo>
                    <a:pt x="92657" y="100386"/>
                    <a:pt x="96231" y="103961"/>
                    <a:pt x="100869" y="103961"/>
                  </a:cubicBezTo>
                  <a:cubicBezTo>
                    <a:pt x="105507" y="103961"/>
                    <a:pt x="109082" y="100386"/>
                    <a:pt x="109082" y="95748"/>
                  </a:cubicBezTo>
                  <a:lnTo>
                    <a:pt x="109082" y="68502"/>
                  </a:lnTo>
                  <a:cubicBezTo>
                    <a:pt x="115072" y="68502"/>
                    <a:pt x="120000" y="63574"/>
                    <a:pt x="120000" y="57584"/>
                  </a:cubicBezTo>
                  <a:lnTo>
                    <a:pt x="120000" y="46666"/>
                  </a:lnTo>
                  <a:cubicBezTo>
                    <a:pt x="120000" y="40386"/>
                    <a:pt x="115072" y="35458"/>
                    <a:pt x="109082" y="35458"/>
                  </a:cubicBezTo>
                  <a:close/>
                  <a:moveTo>
                    <a:pt x="10917" y="65507"/>
                  </a:moveTo>
                  <a:lnTo>
                    <a:pt x="5410" y="65507"/>
                  </a:lnTo>
                  <a:lnTo>
                    <a:pt x="5410" y="38260"/>
                  </a:lnTo>
                  <a:lnTo>
                    <a:pt x="10917" y="38260"/>
                  </a:lnTo>
                  <a:lnTo>
                    <a:pt x="10917" y="65507"/>
                  </a:lnTo>
                  <a:close/>
                  <a:moveTo>
                    <a:pt x="48212" y="114589"/>
                  </a:moveTo>
                  <a:lnTo>
                    <a:pt x="32173" y="114589"/>
                  </a:lnTo>
                  <a:lnTo>
                    <a:pt x="31111" y="109082"/>
                  </a:lnTo>
                  <a:lnTo>
                    <a:pt x="47149" y="109082"/>
                  </a:lnTo>
                  <a:lnTo>
                    <a:pt x="48212" y="114589"/>
                  </a:lnTo>
                  <a:close/>
                  <a:moveTo>
                    <a:pt x="45797" y="103671"/>
                  </a:moveTo>
                  <a:lnTo>
                    <a:pt x="29758" y="103671"/>
                  </a:lnTo>
                  <a:lnTo>
                    <a:pt x="22898" y="72850"/>
                  </a:lnTo>
                  <a:lnTo>
                    <a:pt x="39806" y="77777"/>
                  </a:lnTo>
                  <a:lnTo>
                    <a:pt x="45797" y="103671"/>
                  </a:lnTo>
                  <a:close/>
                  <a:moveTo>
                    <a:pt x="92657" y="87826"/>
                  </a:moveTo>
                  <a:lnTo>
                    <a:pt x="16328" y="65507"/>
                  </a:lnTo>
                  <a:lnTo>
                    <a:pt x="16328" y="38743"/>
                  </a:lnTo>
                  <a:lnTo>
                    <a:pt x="92657" y="16425"/>
                  </a:lnTo>
                  <a:lnTo>
                    <a:pt x="92657" y="87826"/>
                  </a:lnTo>
                  <a:close/>
                  <a:moveTo>
                    <a:pt x="103574" y="95458"/>
                  </a:moveTo>
                  <a:cubicBezTo>
                    <a:pt x="103574" y="97101"/>
                    <a:pt x="102512" y="98164"/>
                    <a:pt x="100869" y="98164"/>
                  </a:cubicBezTo>
                  <a:cubicBezTo>
                    <a:pt x="99227" y="98164"/>
                    <a:pt x="98164" y="97101"/>
                    <a:pt x="98164" y="95458"/>
                  </a:cubicBezTo>
                  <a:lnTo>
                    <a:pt x="98164" y="8212"/>
                  </a:lnTo>
                  <a:cubicBezTo>
                    <a:pt x="98164" y="6570"/>
                    <a:pt x="99227" y="5507"/>
                    <a:pt x="100869" y="5507"/>
                  </a:cubicBezTo>
                  <a:cubicBezTo>
                    <a:pt x="102512" y="5507"/>
                    <a:pt x="103574" y="6570"/>
                    <a:pt x="103574" y="8212"/>
                  </a:cubicBezTo>
                  <a:lnTo>
                    <a:pt x="103574" y="95458"/>
                  </a:lnTo>
                  <a:close/>
                  <a:moveTo>
                    <a:pt x="114492" y="57294"/>
                  </a:moveTo>
                  <a:cubicBezTo>
                    <a:pt x="114492" y="60289"/>
                    <a:pt x="112077" y="62801"/>
                    <a:pt x="109082" y="62801"/>
                  </a:cubicBezTo>
                  <a:lnTo>
                    <a:pt x="109082" y="40966"/>
                  </a:lnTo>
                  <a:cubicBezTo>
                    <a:pt x="112077" y="40966"/>
                    <a:pt x="114492" y="43381"/>
                    <a:pt x="114492" y="46376"/>
                  </a:cubicBezTo>
                  <a:lnTo>
                    <a:pt x="114492" y="57294"/>
                  </a:lnTo>
                  <a:close/>
                </a:path>
              </a:pathLst>
            </a:custGeom>
            <a:solidFill>
              <a:srgbClr val="ffffff"/>
            </a:solidFill>
            <a:ln>
              <a:noFill/>
            </a:ln>
          </p:spPr>
          <p:style>
            <a:lnRef idx="0"/>
            <a:fillRef idx="0"/>
            <a:effectRef idx="0"/>
            <a:fontRef idx="minor"/>
          </p:style>
        </p:sp>
      </p:grpSp>
      <p:grpSp>
        <p:nvGrpSpPr>
          <p:cNvPr id="395" name="Group 15"/>
          <p:cNvGrpSpPr/>
          <p:nvPr/>
        </p:nvGrpSpPr>
        <p:grpSpPr>
          <a:xfrm>
            <a:off x="6885360" y="2605680"/>
            <a:ext cx="581760" cy="571680"/>
            <a:chOff x="6885360" y="2605680"/>
            <a:chExt cx="581760" cy="571680"/>
          </a:xfrm>
        </p:grpSpPr>
        <p:sp>
          <p:nvSpPr>
            <p:cNvPr id="396" name="CustomShape 16"/>
            <p:cNvSpPr/>
            <p:nvPr/>
          </p:nvSpPr>
          <p:spPr>
            <a:xfrm>
              <a:off x="6895440" y="2605680"/>
              <a:ext cx="571680" cy="571680"/>
            </a:xfrm>
            <a:prstGeom prst="ellipse">
              <a:avLst/>
            </a:prstGeom>
            <a:solidFill>
              <a:srgbClr val="ffffff">
                <a:alpha val="53000"/>
              </a:srgbClr>
            </a:solidFill>
            <a:ln>
              <a:noFill/>
            </a:ln>
          </p:spPr>
          <p:style>
            <a:lnRef idx="0"/>
            <a:fillRef idx="0"/>
            <a:effectRef idx="0"/>
            <a:fontRef idx="minor"/>
          </p:style>
        </p:sp>
        <p:sp>
          <p:nvSpPr>
            <p:cNvPr id="397" name="CustomShape 17"/>
            <p:cNvSpPr/>
            <p:nvPr/>
          </p:nvSpPr>
          <p:spPr>
            <a:xfrm>
              <a:off x="6885360" y="2605680"/>
              <a:ext cx="547560" cy="547560"/>
            </a:xfrm>
            <a:prstGeom prst="ellipse">
              <a:avLst/>
            </a:prstGeom>
            <a:solidFill>
              <a:srgbClr val="4e6e9a"/>
            </a:solidFill>
            <a:ln>
              <a:noFill/>
            </a:ln>
          </p:spPr>
          <p:style>
            <a:lnRef idx="0"/>
            <a:fillRef idx="0"/>
            <a:effectRef idx="0"/>
            <a:fontRef idx="minor"/>
          </p:style>
        </p:sp>
        <p:sp>
          <p:nvSpPr>
            <p:cNvPr id="398" name="CustomShape 18"/>
            <p:cNvSpPr/>
            <p:nvPr/>
          </p:nvSpPr>
          <p:spPr>
            <a:xfrm>
              <a:off x="6999840" y="2730240"/>
              <a:ext cx="325800" cy="316800"/>
            </a:xfrm>
            <a:custGeom>
              <a:avLst/>
              <a:gdLst/>
              <a:ahLst/>
              <a:rect l="l" t="t" r="r" b="b"/>
              <a:pathLst>
                <a:path w="120000" h="120000">
                  <a:moveTo>
                    <a:pt x="120000" y="60000"/>
                  </a:moveTo>
                  <a:cubicBezTo>
                    <a:pt x="120000" y="56682"/>
                    <a:pt x="118067" y="54243"/>
                    <a:pt x="115652" y="52878"/>
                  </a:cubicBezTo>
                  <a:lnTo>
                    <a:pt x="115652" y="52878"/>
                  </a:lnTo>
                  <a:lnTo>
                    <a:pt x="106086" y="47902"/>
                  </a:lnTo>
                  <a:lnTo>
                    <a:pt x="115652" y="42926"/>
                  </a:lnTo>
                  <a:lnTo>
                    <a:pt x="115652" y="42926"/>
                  </a:lnTo>
                  <a:cubicBezTo>
                    <a:pt x="118357" y="41560"/>
                    <a:pt x="120000" y="38829"/>
                    <a:pt x="120000" y="35804"/>
                  </a:cubicBezTo>
                  <a:cubicBezTo>
                    <a:pt x="120000" y="32780"/>
                    <a:pt x="118067" y="29951"/>
                    <a:pt x="115652" y="28585"/>
                  </a:cubicBezTo>
                  <a:lnTo>
                    <a:pt x="115652" y="28585"/>
                  </a:lnTo>
                  <a:lnTo>
                    <a:pt x="63864" y="1073"/>
                  </a:lnTo>
                  <a:lnTo>
                    <a:pt x="63864" y="1073"/>
                  </a:lnTo>
                  <a:cubicBezTo>
                    <a:pt x="62705" y="487"/>
                    <a:pt x="61352" y="0"/>
                    <a:pt x="60000" y="0"/>
                  </a:cubicBezTo>
                  <a:cubicBezTo>
                    <a:pt x="58647" y="0"/>
                    <a:pt x="57294" y="292"/>
                    <a:pt x="56231" y="1073"/>
                  </a:cubicBezTo>
                  <a:lnTo>
                    <a:pt x="56231" y="1073"/>
                  </a:lnTo>
                  <a:lnTo>
                    <a:pt x="4347" y="28585"/>
                  </a:lnTo>
                  <a:lnTo>
                    <a:pt x="4347" y="28585"/>
                  </a:lnTo>
                  <a:cubicBezTo>
                    <a:pt x="1642" y="29951"/>
                    <a:pt x="0" y="32780"/>
                    <a:pt x="0" y="35804"/>
                  </a:cubicBezTo>
                  <a:cubicBezTo>
                    <a:pt x="0" y="38829"/>
                    <a:pt x="1932" y="41560"/>
                    <a:pt x="4347" y="42926"/>
                  </a:cubicBezTo>
                  <a:lnTo>
                    <a:pt x="4347" y="42926"/>
                  </a:lnTo>
                  <a:lnTo>
                    <a:pt x="13913" y="47902"/>
                  </a:lnTo>
                  <a:lnTo>
                    <a:pt x="4347" y="52878"/>
                  </a:lnTo>
                  <a:lnTo>
                    <a:pt x="4347" y="52878"/>
                  </a:lnTo>
                  <a:cubicBezTo>
                    <a:pt x="1642" y="54243"/>
                    <a:pt x="0" y="56975"/>
                    <a:pt x="0" y="60000"/>
                  </a:cubicBezTo>
                  <a:cubicBezTo>
                    <a:pt x="0" y="63024"/>
                    <a:pt x="1932" y="65756"/>
                    <a:pt x="4347" y="67121"/>
                  </a:cubicBezTo>
                  <a:lnTo>
                    <a:pt x="4347" y="67121"/>
                  </a:lnTo>
                  <a:lnTo>
                    <a:pt x="13913" y="72097"/>
                  </a:lnTo>
                  <a:lnTo>
                    <a:pt x="4347" y="77073"/>
                  </a:lnTo>
                  <a:lnTo>
                    <a:pt x="4347" y="77073"/>
                  </a:lnTo>
                  <a:cubicBezTo>
                    <a:pt x="1642" y="78439"/>
                    <a:pt x="0" y="81170"/>
                    <a:pt x="0" y="84195"/>
                  </a:cubicBezTo>
                  <a:cubicBezTo>
                    <a:pt x="0" y="87219"/>
                    <a:pt x="1932" y="90048"/>
                    <a:pt x="4347" y="91414"/>
                  </a:cubicBezTo>
                  <a:lnTo>
                    <a:pt x="4347" y="91414"/>
                  </a:lnTo>
                  <a:lnTo>
                    <a:pt x="56231" y="118926"/>
                  </a:lnTo>
                  <a:lnTo>
                    <a:pt x="56231" y="118926"/>
                  </a:lnTo>
                  <a:cubicBezTo>
                    <a:pt x="57294" y="119512"/>
                    <a:pt x="58647" y="120000"/>
                    <a:pt x="60000" y="120000"/>
                  </a:cubicBezTo>
                  <a:cubicBezTo>
                    <a:pt x="61352" y="120000"/>
                    <a:pt x="62705" y="119707"/>
                    <a:pt x="63864" y="118926"/>
                  </a:cubicBezTo>
                  <a:lnTo>
                    <a:pt x="63864" y="118926"/>
                  </a:lnTo>
                  <a:lnTo>
                    <a:pt x="115652" y="91414"/>
                  </a:lnTo>
                  <a:lnTo>
                    <a:pt x="115652" y="91414"/>
                  </a:lnTo>
                  <a:cubicBezTo>
                    <a:pt x="118357" y="90048"/>
                    <a:pt x="120000" y="87219"/>
                    <a:pt x="120000" y="84195"/>
                  </a:cubicBezTo>
                  <a:cubicBezTo>
                    <a:pt x="120000" y="81170"/>
                    <a:pt x="118067" y="78439"/>
                    <a:pt x="115652" y="77073"/>
                  </a:cubicBezTo>
                  <a:lnTo>
                    <a:pt x="115652" y="77073"/>
                  </a:lnTo>
                  <a:lnTo>
                    <a:pt x="106086" y="72097"/>
                  </a:lnTo>
                  <a:lnTo>
                    <a:pt x="115652" y="67121"/>
                  </a:lnTo>
                  <a:lnTo>
                    <a:pt x="115652" y="67121"/>
                  </a:lnTo>
                  <a:cubicBezTo>
                    <a:pt x="118067" y="65756"/>
                    <a:pt x="120000" y="63317"/>
                    <a:pt x="120000" y="60000"/>
                  </a:cubicBezTo>
                  <a:close/>
                  <a:moveTo>
                    <a:pt x="6859" y="37658"/>
                  </a:moveTo>
                  <a:lnTo>
                    <a:pt x="6859" y="37658"/>
                  </a:lnTo>
                  <a:cubicBezTo>
                    <a:pt x="5990" y="37170"/>
                    <a:pt x="5507" y="36292"/>
                    <a:pt x="5507" y="35219"/>
                  </a:cubicBezTo>
                  <a:cubicBezTo>
                    <a:pt x="5507" y="34146"/>
                    <a:pt x="5990" y="33268"/>
                    <a:pt x="6859" y="32780"/>
                  </a:cubicBezTo>
                  <a:lnTo>
                    <a:pt x="6859" y="32780"/>
                  </a:lnTo>
                  <a:lnTo>
                    <a:pt x="58647" y="5170"/>
                  </a:lnTo>
                  <a:lnTo>
                    <a:pt x="58647" y="5170"/>
                  </a:lnTo>
                  <a:cubicBezTo>
                    <a:pt x="58937" y="4975"/>
                    <a:pt x="59420" y="4975"/>
                    <a:pt x="60000" y="4975"/>
                  </a:cubicBezTo>
                  <a:cubicBezTo>
                    <a:pt x="60579" y="4975"/>
                    <a:pt x="60869" y="5170"/>
                    <a:pt x="61352" y="5170"/>
                  </a:cubicBezTo>
                  <a:lnTo>
                    <a:pt x="61352" y="5170"/>
                  </a:lnTo>
                  <a:lnTo>
                    <a:pt x="113140" y="32780"/>
                  </a:lnTo>
                  <a:lnTo>
                    <a:pt x="113140" y="32780"/>
                  </a:lnTo>
                  <a:cubicBezTo>
                    <a:pt x="114009" y="33268"/>
                    <a:pt x="114589" y="34146"/>
                    <a:pt x="114589" y="35219"/>
                  </a:cubicBezTo>
                  <a:cubicBezTo>
                    <a:pt x="114589" y="36292"/>
                    <a:pt x="114009" y="37170"/>
                    <a:pt x="113140" y="37658"/>
                  </a:cubicBezTo>
                  <a:lnTo>
                    <a:pt x="113140" y="37658"/>
                  </a:lnTo>
                  <a:lnTo>
                    <a:pt x="61352" y="65268"/>
                  </a:lnTo>
                  <a:lnTo>
                    <a:pt x="61352" y="65268"/>
                  </a:lnTo>
                  <a:cubicBezTo>
                    <a:pt x="61062" y="65463"/>
                    <a:pt x="60579" y="65463"/>
                    <a:pt x="60000" y="65463"/>
                  </a:cubicBezTo>
                  <a:cubicBezTo>
                    <a:pt x="59420" y="65463"/>
                    <a:pt x="59227" y="65268"/>
                    <a:pt x="58647" y="65268"/>
                  </a:cubicBezTo>
                  <a:lnTo>
                    <a:pt x="58647" y="65268"/>
                  </a:lnTo>
                  <a:lnTo>
                    <a:pt x="6859" y="37658"/>
                  </a:lnTo>
                  <a:close/>
                  <a:moveTo>
                    <a:pt x="113140" y="82341"/>
                  </a:moveTo>
                  <a:lnTo>
                    <a:pt x="113140" y="82341"/>
                  </a:lnTo>
                  <a:cubicBezTo>
                    <a:pt x="114009" y="82829"/>
                    <a:pt x="114589" y="83707"/>
                    <a:pt x="114589" y="84780"/>
                  </a:cubicBezTo>
                  <a:cubicBezTo>
                    <a:pt x="114589" y="85853"/>
                    <a:pt x="114009" y="86731"/>
                    <a:pt x="113140" y="87219"/>
                  </a:cubicBezTo>
                  <a:lnTo>
                    <a:pt x="113140" y="87219"/>
                  </a:lnTo>
                  <a:lnTo>
                    <a:pt x="61352" y="114829"/>
                  </a:lnTo>
                  <a:lnTo>
                    <a:pt x="61352" y="114829"/>
                  </a:lnTo>
                  <a:cubicBezTo>
                    <a:pt x="61062" y="115024"/>
                    <a:pt x="60579" y="115024"/>
                    <a:pt x="60000" y="115024"/>
                  </a:cubicBezTo>
                  <a:cubicBezTo>
                    <a:pt x="59420" y="115024"/>
                    <a:pt x="59227" y="114829"/>
                    <a:pt x="58647" y="114829"/>
                  </a:cubicBezTo>
                  <a:lnTo>
                    <a:pt x="58647" y="114829"/>
                  </a:lnTo>
                  <a:lnTo>
                    <a:pt x="6859" y="87219"/>
                  </a:lnTo>
                  <a:lnTo>
                    <a:pt x="6859" y="87219"/>
                  </a:lnTo>
                  <a:cubicBezTo>
                    <a:pt x="5990" y="86731"/>
                    <a:pt x="5507" y="85853"/>
                    <a:pt x="5507" y="84780"/>
                  </a:cubicBezTo>
                  <a:cubicBezTo>
                    <a:pt x="5507" y="83707"/>
                    <a:pt x="5990" y="82829"/>
                    <a:pt x="6859" y="82341"/>
                  </a:cubicBezTo>
                  <a:lnTo>
                    <a:pt x="6859" y="82341"/>
                  </a:lnTo>
                  <a:lnTo>
                    <a:pt x="19613" y="75414"/>
                  </a:lnTo>
                  <a:lnTo>
                    <a:pt x="55942" y="94731"/>
                  </a:lnTo>
                  <a:lnTo>
                    <a:pt x="55942" y="94731"/>
                  </a:lnTo>
                  <a:cubicBezTo>
                    <a:pt x="57004" y="95219"/>
                    <a:pt x="58357" y="95804"/>
                    <a:pt x="59710" y="95804"/>
                  </a:cubicBezTo>
                  <a:cubicBezTo>
                    <a:pt x="61062" y="95804"/>
                    <a:pt x="62512" y="95512"/>
                    <a:pt x="63574" y="94731"/>
                  </a:cubicBezTo>
                  <a:lnTo>
                    <a:pt x="63574" y="94731"/>
                  </a:lnTo>
                  <a:lnTo>
                    <a:pt x="99806" y="75414"/>
                  </a:lnTo>
                  <a:lnTo>
                    <a:pt x="113140" y="82341"/>
                  </a:lnTo>
                  <a:close/>
                  <a:moveTo>
                    <a:pt x="113140" y="62439"/>
                  </a:moveTo>
                  <a:lnTo>
                    <a:pt x="113140" y="62439"/>
                  </a:lnTo>
                  <a:lnTo>
                    <a:pt x="61352" y="90048"/>
                  </a:lnTo>
                  <a:lnTo>
                    <a:pt x="61352" y="90048"/>
                  </a:lnTo>
                  <a:cubicBezTo>
                    <a:pt x="61062" y="90243"/>
                    <a:pt x="60579" y="90243"/>
                    <a:pt x="60000" y="90243"/>
                  </a:cubicBezTo>
                  <a:cubicBezTo>
                    <a:pt x="59420" y="90243"/>
                    <a:pt x="59227" y="90048"/>
                    <a:pt x="58647" y="90048"/>
                  </a:cubicBezTo>
                  <a:lnTo>
                    <a:pt x="58647" y="90048"/>
                  </a:lnTo>
                  <a:lnTo>
                    <a:pt x="6859" y="62439"/>
                  </a:lnTo>
                  <a:lnTo>
                    <a:pt x="6859" y="62439"/>
                  </a:lnTo>
                  <a:cubicBezTo>
                    <a:pt x="5990" y="61951"/>
                    <a:pt x="5507" y="61073"/>
                    <a:pt x="5507" y="60000"/>
                  </a:cubicBezTo>
                  <a:cubicBezTo>
                    <a:pt x="5507" y="58926"/>
                    <a:pt x="5990" y="58048"/>
                    <a:pt x="6859" y="57560"/>
                  </a:cubicBezTo>
                  <a:lnTo>
                    <a:pt x="6859" y="57560"/>
                  </a:lnTo>
                  <a:lnTo>
                    <a:pt x="19613" y="50634"/>
                  </a:lnTo>
                  <a:lnTo>
                    <a:pt x="55942" y="69951"/>
                  </a:lnTo>
                  <a:lnTo>
                    <a:pt x="55942" y="69951"/>
                  </a:lnTo>
                  <a:cubicBezTo>
                    <a:pt x="57004" y="70439"/>
                    <a:pt x="58357" y="71024"/>
                    <a:pt x="59710" y="71024"/>
                  </a:cubicBezTo>
                  <a:cubicBezTo>
                    <a:pt x="61062" y="71024"/>
                    <a:pt x="62512" y="70731"/>
                    <a:pt x="63574" y="69951"/>
                  </a:cubicBezTo>
                  <a:lnTo>
                    <a:pt x="63574" y="69951"/>
                  </a:lnTo>
                  <a:lnTo>
                    <a:pt x="99806" y="50634"/>
                  </a:lnTo>
                  <a:lnTo>
                    <a:pt x="112657" y="57560"/>
                  </a:lnTo>
                  <a:lnTo>
                    <a:pt x="112657" y="57560"/>
                  </a:lnTo>
                  <a:cubicBezTo>
                    <a:pt x="113429" y="58048"/>
                    <a:pt x="114009" y="58926"/>
                    <a:pt x="114009" y="60000"/>
                  </a:cubicBezTo>
                  <a:cubicBezTo>
                    <a:pt x="114589" y="61073"/>
                    <a:pt x="114009" y="61951"/>
                    <a:pt x="113140" y="62439"/>
                  </a:cubicBezTo>
                  <a:close/>
                </a:path>
              </a:pathLst>
            </a:custGeom>
            <a:solidFill>
              <a:srgbClr val="ffffff"/>
            </a:solidFill>
            <a:ln>
              <a:noFill/>
            </a:ln>
          </p:spPr>
          <p:style>
            <a:lnRef idx="0"/>
            <a:fillRef idx="0"/>
            <a:effectRef idx="0"/>
            <a:fontRef idx="minor"/>
          </p:style>
        </p:sp>
      </p:grpSp>
      <p:grpSp>
        <p:nvGrpSpPr>
          <p:cNvPr id="399" name="Group 19"/>
          <p:cNvGrpSpPr/>
          <p:nvPr/>
        </p:nvGrpSpPr>
        <p:grpSpPr>
          <a:xfrm>
            <a:off x="7838640" y="2612520"/>
            <a:ext cx="581760" cy="571680"/>
            <a:chOff x="7838640" y="2612520"/>
            <a:chExt cx="581760" cy="571680"/>
          </a:xfrm>
        </p:grpSpPr>
        <p:sp>
          <p:nvSpPr>
            <p:cNvPr id="400" name="CustomShape 20"/>
            <p:cNvSpPr/>
            <p:nvPr/>
          </p:nvSpPr>
          <p:spPr>
            <a:xfrm>
              <a:off x="7848720" y="2612520"/>
              <a:ext cx="571680" cy="571680"/>
            </a:xfrm>
            <a:prstGeom prst="ellipse">
              <a:avLst/>
            </a:prstGeom>
            <a:solidFill>
              <a:srgbClr val="ffffff">
                <a:alpha val="53000"/>
              </a:srgbClr>
            </a:solidFill>
            <a:ln>
              <a:noFill/>
            </a:ln>
          </p:spPr>
          <p:style>
            <a:lnRef idx="0"/>
            <a:fillRef idx="0"/>
            <a:effectRef idx="0"/>
            <a:fontRef idx="minor"/>
          </p:style>
        </p:sp>
        <p:sp>
          <p:nvSpPr>
            <p:cNvPr id="401" name="CustomShape 21"/>
            <p:cNvSpPr/>
            <p:nvPr/>
          </p:nvSpPr>
          <p:spPr>
            <a:xfrm>
              <a:off x="7838640" y="2612520"/>
              <a:ext cx="547560" cy="547560"/>
            </a:xfrm>
            <a:prstGeom prst="ellipse">
              <a:avLst/>
            </a:prstGeom>
            <a:solidFill>
              <a:srgbClr val="4e6e9a"/>
            </a:solidFill>
            <a:ln>
              <a:noFill/>
            </a:ln>
          </p:spPr>
          <p:style>
            <a:lnRef idx="0"/>
            <a:fillRef idx="0"/>
            <a:effectRef idx="0"/>
            <a:fontRef idx="minor"/>
          </p:style>
        </p:sp>
        <p:sp>
          <p:nvSpPr>
            <p:cNvPr id="402" name="CustomShape 22"/>
            <p:cNvSpPr/>
            <p:nvPr/>
          </p:nvSpPr>
          <p:spPr>
            <a:xfrm>
              <a:off x="7954200" y="2697120"/>
              <a:ext cx="322560" cy="385200"/>
            </a:xfrm>
            <a:custGeom>
              <a:avLst/>
              <a:gdLst/>
              <a:ahLst/>
              <a:rect l="l" t="t" r="r" b="b"/>
              <a:pathLst>
                <a:path w="120000" h="120000">
                  <a:moveTo>
                    <a:pt x="33209" y="87246"/>
                  </a:moveTo>
                  <a:cubicBezTo>
                    <a:pt x="29558" y="87246"/>
                    <a:pt x="26614" y="89758"/>
                    <a:pt x="26614" y="92753"/>
                  </a:cubicBezTo>
                  <a:cubicBezTo>
                    <a:pt x="26614" y="95748"/>
                    <a:pt x="29558" y="98164"/>
                    <a:pt x="33209" y="98164"/>
                  </a:cubicBezTo>
                  <a:cubicBezTo>
                    <a:pt x="36859" y="98164"/>
                    <a:pt x="39803" y="95748"/>
                    <a:pt x="39803" y="92753"/>
                  </a:cubicBezTo>
                  <a:cubicBezTo>
                    <a:pt x="39803" y="89758"/>
                    <a:pt x="36859" y="87246"/>
                    <a:pt x="33209" y="87246"/>
                  </a:cubicBezTo>
                  <a:close/>
                  <a:moveTo>
                    <a:pt x="43218" y="65410"/>
                  </a:moveTo>
                  <a:cubicBezTo>
                    <a:pt x="41216" y="65410"/>
                    <a:pt x="39803" y="66570"/>
                    <a:pt x="39803" y="68212"/>
                  </a:cubicBezTo>
                  <a:cubicBezTo>
                    <a:pt x="39803" y="69855"/>
                    <a:pt x="41216" y="70917"/>
                    <a:pt x="43218" y="70917"/>
                  </a:cubicBezTo>
                  <a:cubicBezTo>
                    <a:pt x="45220" y="70917"/>
                    <a:pt x="46516" y="69855"/>
                    <a:pt x="46516" y="68212"/>
                  </a:cubicBezTo>
                  <a:cubicBezTo>
                    <a:pt x="46516" y="66570"/>
                    <a:pt x="45220" y="65410"/>
                    <a:pt x="43218" y="65410"/>
                  </a:cubicBezTo>
                  <a:close/>
                  <a:moveTo>
                    <a:pt x="89735" y="87246"/>
                  </a:moveTo>
                  <a:cubicBezTo>
                    <a:pt x="87733" y="87246"/>
                    <a:pt x="86437" y="88405"/>
                    <a:pt x="86437" y="89951"/>
                  </a:cubicBezTo>
                  <a:cubicBezTo>
                    <a:pt x="86437" y="91594"/>
                    <a:pt x="87733" y="92753"/>
                    <a:pt x="89735" y="92753"/>
                  </a:cubicBezTo>
                  <a:cubicBezTo>
                    <a:pt x="91736" y="92753"/>
                    <a:pt x="93032" y="91594"/>
                    <a:pt x="93032" y="89951"/>
                  </a:cubicBezTo>
                  <a:cubicBezTo>
                    <a:pt x="93032" y="88405"/>
                    <a:pt x="91736" y="87246"/>
                    <a:pt x="89735" y="87246"/>
                  </a:cubicBezTo>
                  <a:close/>
                  <a:moveTo>
                    <a:pt x="93032" y="43671"/>
                  </a:moveTo>
                  <a:lnTo>
                    <a:pt x="93032" y="16328"/>
                  </a:lnTo>
                  <a:lnTo>
                    <a:pt x="99627" y="16328"/>
                  </a:lnTo>
                  <a:cubicBezTo>
                    <a:pt x="103277" y="16328"/>
                    <a:pt x="106339" y="13913"/>
                    <a:pt x="106339" y="10917"/>
                  </a:cubicBezTo>
                  <a:lnTo>
                    <a:pt x="106339" y="5507"/>
                  </a:lnTo>
                  <a:cubicBezTo>
                    <a:pt x="106339" y="2512"/>
                    <a:pt x="103277" y="0"/>
                    <a:pt x="99627" y="0"/>
                  </a:cubicBezTo>
                  <a:lnTo>
                    <a:pt x="19901" y="0"/>
                  </a:lnTo>
                  <a:cubicBezTo>
                    <a:pt x="16251" y="0"/>
                    <a:pt x="13307" y="2512"/>
                    <a:pt x="13307" y="5507"/>
                  </a:cubicBezTo>
                  <a:lnTo>
                    <a:pt x="13307" y="10917"/>
                  </a:lnTo>
                  <a:cubicBezTo>
                    <a:pt x="13307" y="13913"/>
                    <a:pt x="16251" y="16328"/>
                    <a:pt x="19901" y="16328"/>
                  </a:cubicBezTo>
                  <a:lnTo>
                    <a:pt x="26614" y="16328"/>
                  </a:lnTo>
                  <a:lnTo>
                    <a:pt x="26614" y="43671"/>
                  </a:lnTo>
                  <a:cubicBezTo>
                    <a:pt x="10598" y="52367"/>
                    <a:pt x="0" y="67342"/>
                    <a:pt x="0" y="84541"/>
                  </a:cubicBezTo>
                  <a:cubicBezTo>
                    <a:pt x="0" y="98454"/>
                    <a:pt x="6947" y="111014"/>
                    <a:pt x="18606" y="120000"/>
                  </a:cubicBezTo>
                  <a:lnTo>
                    <a:pt x="101393" y="120000"/>
                  </a:lnTo>
                  <a:cubicBezTo>
                    <a:pt x="112698" y="111014"/>
                    <a:pt x="120000" y="98454"/>
                    <a:pt x="120000" y="84541"/>
                  </a:cubicBezTo>
                  <a:cubicBezTo>
                    <a:pt x="119646" y="67632"/>
                    <a:pt x="108930" y="52657"/>
                    <a:pt x="93032" y="43671"/>
                  </a:cubicBezTo>
                  <a:close/>
                  <a:moveTo>
                    <a:pt x="19901" y="10917"/>
                  </a:moveTo>
                  <a:lnTo>
                    <a:pt x="19901" y="5507"/>
                  </a:lnTo>
                  <a:lnTo>
                    <a:pt x="99627" y="5507"/>
                  </a:lnTo>
                  <a:lnTo>
                    <a:pt x="99627" y="10917"/>
                  </a:lnTo>
                  <a:lnTo>
                    <a:pt x="19901" y="10917"/>
                  </a:lnTo>
                  <a:close/>
                  <a:moveTo>
                    <a:pt x="86437" y="16328"/>
                  </a:moveTo>
                  <a:lnTo>
                    <a:pt x="86437" y="23961"/>
                  </a:lnTo>
                  <a:cubicBezTo>
                    <a:pt x="79725" y="23961"/>
                    <a:pt x="71128" y="25120"/>
                    <a:pt x="61825" y="29468"/>
                  </a:cubicBezTo>
                  <a:cubicBezTo>
                    <a:pt x="50873" y="34685"/>
                    <a:pt x="40510" y="33043"/>
                    <a:pt x="33209" y="30241"/>
                  </a:cubicBezTo>
                  <a:lnTo>
                    <a:pt x="33209" y="16328"/>
                  </a:lnTo>
                  <a:lnTo>
                    <a:pt x="86437" y="16328"/>
                  </a:lnTo>
                  <a:close/>
                  <a:moveTo>
                    <a:pt x="98331" y="114492"/>
                  </a:moveTo>
                  <a:lnTo>
                    <a:pt x="21197" y="114492"/>
                  </a:lnTo>
                  <a:cubicBezTo>
                    <a:pt x="11894" y="106376"/>
                    <a:pt x="6594" y="95748"/>
                    <a:pt x="6594" y="84541"/>
                  </a:cubicBezTo>
                  <a:cubicBezTo>
                    <a:pt x="6594" y="70048"/>
                    <a:pt x="15544" y="56425"/>
                    <a:pt x="30264" y="48309"/>
                  </a:cubicBezTo>
                  <a:cubicBezTo>
                    <a:pt x="32266" y="47149"/>
                    <a:pt x="33209" y="45507"/>
                    <a:pt x="33209" y="43671"/>
                  </a:cubicBezTo>
                  <a:lnTo>
                    <a:pt x="33209" y="36231"/>
                  </a:lnTo>
                  <a:cubicBezTo>
                    <a:pt x="37212" y="37681"/>
                    <a:pt x="41805" y="38454"/>
                    <a:pt x="46869" y="38454"/>
                  </a:cubicBezTo>
                  <a:cubicBezTo>
                    <a:pt x="52522" y="38454"/>
                    <a:pt x="58410" y="37391"/>
                    <a:pt x="64769" y="34396"/>
                  </a:cubicBezTo>
                  <a:cubicBezTo>
                    <a:pt x="73130" y="30531"/>
                    <a:pt x="80431" y="29468"/>
                    <a:pt x="86084" y="29468"/>
                  </a:cubicBezTo>
                  <a:lnTo>
                    <a:pt x="86084" y="43671"/>
                  </a:lnTo>
                  <a:cubicBezTo>
                    <a:pt x="86084" y="45507"/>
                    <a:pt x="87026" y="47149"/>
                    <a:pt x="89028" y="48309"/>
                  </a:cubicBezTo>
                  <a:cubicBezTo>
                    <a:pt x="103984" y="56425"/>
                    <a:pt x="112698" y="70048"/>
                    <a:pt x="112698" y="84541"/>
                  </a:cubicBezTo>
                  <a:cubicBezTo>
                    <a:pt x="112934" y="95748"/>
                    <a:pt x="107634" y="106376"/>
                    <a:pt x="98331" y="114492"/>
                  </a:cubicBezTo>
                  <a:close/>
                  <a:moveTo>
                    <a:pt x="69715" y="49082"/>
                  </a:moveTo>
                  <a:cubicBezTo>
                    <a:pt x="64062" y="49082"/>
                    <a:pt x="59823" y="52657"/>
                    <a:pt x="59823" y="57294"/>
                  </a:cubicBezTo>
                  <a:cubicBezTo>
                    <a:pt x="59823" y="61932"/>
                    <a:pt x="64062" y="65410"/>
                    <a:pt x="69715" y="65410"/>
                  </a:cubicBezTo>
                  <a:cubicBezTo>
                    <a:pt x="75368" y="65410"/>
                    <a:pt x="79725" y="61932"/>
                    <a:pt x="79725" y="57294"/>
                  </a:cubicBezTo>
                  <a:cubicBezTo>
                    <a:pt x="79725" y="52657"/>
                    <a:pt x="75368" y="49082"/>
                    <a:pt x="69715" y="49082"/>
                  </a:cubicBezTo>
                  <a:close/>
                  <a:moveTo>
                    <a:pt x="69715" y="60000"/>
                  </a:moveTo>
                  <a:cubicBezTo>
                    <a:pt x="67831" y="60000"/>
                    <a:pt x="66418" y="58937"/>
                    <a:pt x="66418" y="57294"/>
                  </a:cubicBezTo>
                  <a:cubicBezTo>
                    <a:pt x="66418" y="55652"/>
                    <a:pt x="67831" y="54589"/>
                    <a:pt x="69715" y="54589"/>
                  </a:cubicBezTo>
                  <a:cubicBezTo>
                    <a:pt x="71717" y="54589"/>
                    <a:pt x="73130" y="55652"/>
                    <a:pt x="73130" y="57294"/>
                  </a:cubicBezTo>
                  <a:cubicBezTo>
                    <a:pt x="73130" y="58937"/>
                    <a:pt x="71717" y="60000"/>
                    <a:pt x="69715" y="60000"/>
                  </a:cubicBezTo>
                  <a:close/>
                  <a:moveTo>
                    <a:pt x="59823" y="76328"/>
                  </a:moveTo>
                  <a:cubicBezTo>
                    <a:pt x="56172" y="76328"/>
                    <a:pt x="53110" y="78840"/>
                    <a:pt x="53110" y="81835"/>
                  </a:cubicBezTo>
                  <a:cubicBezTo>
                    <a:pt x="53110" y="84830"/>
                    <a:pt x="56172" y="87246"/>
                    <a:pt x="59823" y="87246"/>
                  </a:cubicBezTo>
                  <a:cubicBezTo>
                    <a:pt x="63473" y="87246"/>
                    <a:pt x="66418" y="84830"/>
                    <a:pt x="66418" y="81835"/>
                  </a:cubicBezTo>
                  <a:cubicBezTo>
                    <a:pt x="66418" y="78840"/>
                    <a:pt x="63473" y="76328"/>
                    <a:pt x="59823" y="76328"/>
                  </a:cubicBezTo>
                  <a:close/>
                  <a:moveTo>
                    <a:pt x="69715" y="98164"/>
                  </a:moveTo>
                  <a:cubicBezTo>
                    <a:pt x="67831" y="98164"/>
                    <a:pt x="66418" y="99227"/>
                    <a:pt x="66418" y="100869"/>
                  </a:cubicBezTo>
                  <a:cubicBezTo>
                    <a:pt x="66418" y="102512"/>
                    <a:pt x="67831" y="103671"/>
                    <a:pt x="69715" y="103671"/>
                  </a:cubicBezTo>
                  <a:cubicBezTo>
                    <a:pt x="71717" y="103671"/>
                    <a:pt x="73130" y="102512"/>
                    <a:pt x="73130" y="100869"/>
                  </a:cubicBezTo>
                  <a:cubicBezTo>
                    <a:pt x="73130" y="99227"/>
                    <a:pt x="71717" y="98164"/>
                    <a:pt x="69715" y="98164"/>
                  </a:cubicBezTo>
                  <a:close/>
                </a:path>
              </a:pathLst>
            </a:custGeom>
            <a:solidFill>
              <a:srgbClr val="ffffff"/>
            </a:solidFill>
            <a:ln>
              <a:noFill/>
            </a:ln>
          </p:spPr>
          <p:style>
            <a:lnRef idx="0"/>
            <a:fillRef idx="0"/>
            <a:effectRef idx="0"/>
            <a:fontRef idx="minor"/>
          </p:style>
        </p:sp>
      </p:grpSp>
      <p:sp>
        <p:nvSpPr>
          <p:cNvPr id="403" name="CustomShape 23"/>
          <p:cNvSpPr/>
          <p:nvPr/>
        </p:nvSpPr>
        <p:spPr>
          <a:xfrm>
            <a:off x="4025520" y="3558600"/>
            <a:ext cx="4309560" cy="340200"/>
          </a:xfrm>
          <a:prstGeom prst="rect">
            <a:avLst/>
          </a:prstGeom>
          <a:noFill/>
          <a:ln>
            <a:noFill/>
          </a:ln>
        </p:spPr>
        <p:style>
          <a:lnRef idx="0"/>
          <a:fillRef idx="0"/>
          <a:effectRef idx="0"/>
          <a:fontRef idx="minor"/>
        </p:style>
      </p:sp>
      <p:grpSp>
        <p:nvGrpSpPr>
          <p:cNvPr id="404" name="Group 24"/>
          <p:cNvGrpSpPr/>
          <p:nvPr/>
        </p:nvGrpSpPr>
        <p:grpSpPr>
          <a:xfrm>
            <a:off x="8606160" y="444960"/>
            <a:ext cx="347040" cy="278280"/>
            <a:chOff x="8606160" y="444960"/>
            <a:chExt cx="347040" cy="278280"/>
          </a:xfrm>
        </p:grpSpPr>
        <p:sp>
          <p:nvSpPr>
            <p:cNvPr id="405" name="CustomShape 25"/>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406" name="CustomShape 26"/>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407" name="CustomShape 27"/>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254160" y="3471840"/>
            <a:ext cx="845892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3600" spc="-1" strike="noStrike">
                <a:solidFill>
                  <a:srgbClr val="4e6e9a"/>
                </a:solidFill>
                <a:latin typeface="Muli"/>
                <a:ea typeface="Muli"/>
              </a:rPr>
              <a:t>THANK YOU</a:t>
            </a:r>
            <a:endParaRPr b="0" lang="en-US" sz="3600" spc="-1" strike="noStrike">
              <a:latin typeface="Arial"/>
            </a:endParaRPr>
          </a:p>
        </p:txBody>
      </p:sp>
      <p:grpSp>
        <p:nvGrpSpPr>
          <p:cNvPr id="409" name="Group 2"/>
          <p:cNvGrpSpPr/>
          <p:nvPr/>
        </p:nvGrpSpPr>
        <p:grpSpPr>
          <a:xfrm>
            <a:off x="1128960" y="1648080"/>
            <a:ext cx="1385640" cy="1113480"/>
            <a:chOff x="1128960" y="1648080"/>
            <a:chExt cx="1385640" cy="1113480"/>
          </a:xfrm>
        </p:grpSpPr>
        <p:sp>
          <p:nvSpPr>
            <p:cNvPr id="410" name="CustomShape 3"/>
            <p:cNvSpPr/>
            <p:nvPr/>
          </p:nvSpPr>
          <p:spPr>
            <a:xfrm rot="5400000">
              <a:off x="1612800" y="1858680"/>
              <a:ext cx="1112400" cy="691200"/>
            </a:xfrm>
            <a:prstGeom prst="parallelogram">
              <a:avLst>
                <a:gd name="adj" fmla="val 55860"/>
              </a:avLst>
            </a:prstGeom>
            <a:solidFill>
              <a:srgbClr val="5e85b9">
                <a:alpha val="92000"/>
              </a:srgbClr>
            </a:solidFill>
            <a:ln>
              <a:noFill/>
            </a:ln>
          </p:spPr>
          <p:style>
            <a:lnRef idx="0"/>
            <a:fillRef idx="0"/>
            <a:effectRef idx="0"/>
            <a:fontRef idx="minor"/>
          </p:style>
        </p:sp>
        <p:sp>
          <p:nvSpPr>
            <p:cNvPr id="411" name="CustomShape 4"/>
            <p:cNvSpPr/>
            <p:nvPr/>
          </p:nvSpPr>
          <p:spPr>
            <a:xfrm flipH="1" rot="5400000">
              <a:off x="918000" y="1859760"/>
              <a:ext cx="1112400" cy="691200"/>
            </a:xfrm>
            <a:prstGeom prst="parallelogram">
              <a:avLst>
                <a:gd name="adj" fmla="val 55860"/>
              </a:avLst>
            </a:prstGeom>
            <a:solidFill>
              <a:srgbClr val="5e85b9">
                <a:alpha val="92000"/>
              </a:srgbClr>
            </a:solidFill>
            <a:ln>
              <a:noFill/>
            </a:ln>
          </p:spPr>
          <p:style>
            <a:lnRef idx="0"/>
            <a:fillRef idx="0"/>
            <a:effectRef idx="0"/>
            <a:fontRef idx="minor"/>
          </p:style>
        </p:sp>
        <p:sp>
          <p:nvSpPr>
            <p:cNvPr id="412" name="CustomShape 5"/>
            <p:cNvSpPr/>
            <p:nvPr/>
          </p:nvSpPr>
          <p:spPr>
            <a:xfrm rot="10800000">
              <a:off x="1181880" y="1648080"/>
              <a:ext cx="1284480" cy="622080"/>
            </a:xfrm>
            <a:prstGeom prst="triangle">
              <a:avLst>
                <a:gd name="adj" fmla="val 50126"/>
              </a:avLst>
            </a:prstGeom>
            <a:solidFill>
              <a:srgbClr val="38444a">
                <a:alpha val="60000"/>
              </a:srgbClr>
            </a:solidFill>
            <a:ln>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2400" y="2634480"/>
            <a:ext cx="7315560" cy="84060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0" lang="en-US" sz="4000" spc="-1" strike="noStrike">
                <a:solidFill>
                  <a:srgbClr val="ffffff"/>
                </a:solidFill>
                <a:latin typeface="Muli"/>
                <a:ea typeface="Muli"/>
              </a:rPr>
              <a:t>PHẦN MỀM </a:t>
            </a:r>
            <a:endParaRPr b="0" lang="en-US" sz="4000" spc="-1" strike="noStrike">
              <a:latin typeface="Arial"/>
            </a:endParaRPr>
          </a:p>
          <a:p>
            <a:pPr>
              <a:lnSpc>
                <a:spcPct val="100000"/>
              </a:lnSpc>
            </a:pPr>
            <a:r>
              <a:rPr b="0" lang="en-US" sz="4000" spc="-1" strike="noStrike">
                <a:solidFill>
                  <a:srgbClr val="ffffff"/>
                </a:solidFill>
                <a:latin typeface="Muli"/>
                <a:ea typeface="Muli"/>
              </a:rPr>
              <a:t>QUẢN LÝ HỌC SINH </a:t>
            </a:r>
            <a:endParaRPr b="0" lang="en-US" sz="4000" spc="-1" strike="noStrike">
              <a:latin typeface="Arial"/>
            </a:endParaRPr>
          </a:p>
          <a:p>
            <a:pPr>
              <a:lnSpc>
                <a:spcPct val="100000"/>
              </a:lnSpc>
            </a:pPr>
            <a:r>
              <a:rPr b="0" lang="en-US" sz="4000" spc="-1" strike="noStrike">
                <a:solidFill>
                  <a:srgbClr val="ffffff"/>
                </a:solidFill>
                <a:latin typeface="Muli"/>
                <a:ea typeface="Muli"/>
              </a:rPr>
              <a:t>TRUNG HỌC PHỔ THÔNG</a:t>
            </a:r>
            <a:endParaRPr b="0" lang="en-US" sz="4000" spc="-1" strike="noStrike">
              <a:latin typeface="Arial"/>
            </a:endParaRPr>
          </a:p>
        </p:txBody>
      </p:sp>
      <p:pic>
        <p:nvPicPr>
          <p:cNvPr id="234" name="" descr=""/>
          <p:cNvPicPr/>
          <p:nvPr/>
        </p:nvPicPr>
        <p:blipFill>
          <a:blip r:embed="rId1"/>
          <a:stretch/>
        </p:blipFill>
        <p:spPr>
          <a:xfrm>
            <a:off x="2171880" y="0"/>
            <a:ext cx="3954240" cy="1919880"/>
          </a:xfrm>
          <a:prstGeom prst="rect">
            <a:avLst/>
          </a:prstGeom>
          <a:ln>
            <a:noFill/>
          </a:ln>
        </p:spPr>
      </p:pic>
    </p:spTree>
  </p:cSld>
  <p:transition spd="slow">
    <p:fade/>
  </p:transition>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6" presetSubtype="21">
                                  <p:stCondLst>
                                    <p:cond delay="0"/>
                                  </p:stCondLst>
                                  <p:childTnLst>
                                    <p:set>
                                      <p:cBhvr>
                                        <p:cTn id="30" dur="1" fill="hold">
                                          <p:stCondLst>
                                            <p:cond delay="0"/>
                                          </p:stCondLst>
                                        </p:cTn>
                                        <p:tgtEl>
                                          <p:spTgt spid="233"/>
                                        </p:tgtEl>
                                        <p:attrNameLst>
                                          <p:attrName>style.visibility</p:attrName>
                                        </p:attrNameLst>
                                      </p:cBhvr>
                                      <p:to>
                                        <p:strVal val="visible"/>
                                      </p:to>
                                    </p:set>
                                    <p:animEffect filter="barn(inVertical)" transition="in">
                                      <p:cBhvr additive="repl">
                                        <p:cTn id="31" dur="5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65760" y="342000"/>
            <a:ext cx="858168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4000" spc="-1" strike="noStrike">
                <a:solidFill>
                  <a:srgbClr val="4e6f9b"/>
                </a:solidFill>
                <a:latin typeface="Times New Roman"/>
                <a:ea typeface="Muli"/>
              </a:rPr>
              <a:t>Phần Mềm Quản Lí Học Sinh THPT</a:t>
            </a:r>
            <a:endParaRPr b="0" lang="en-US" sz="4000" spc="-1" strike="noStrike">
              <a:latin typeface="Arial"/>
            </a:endParaRPr>
          </a:p>
        </p:txBody>
      </p:sp>
      <p:sp>
        <p:nvSpPr>
          <p:cNvPr id="236" name="CustomShape 2"/>
          <p:cNvSpPr/>
          <p:nvPr/>
        </p:nvSpPr>
        <p:spPr>
          <a:xfrm>
            <a:off x="561960" y="1562040"/>
            <a:ext cx="2625840" cy="1467720"/>
          </a:xfrm>
          <a:prstGeom prst="rect">
            <a:avLst/>
          </a:prstGeom>
          <a:solidFill>
            <a:srgbClr val="4e6e9a">
              <a:alpha val="81000"/>
            </a:srgbClr>
          </a:solidFill>
          <a:ln>
            <a:noFill/>
          </a:ln>
        </p:spPr>
        <p:style>
          <a:lnRef idx="0"/>
          <a:fillRef idx="0"/>
          <a:effectRef idx="0"/>
          <a:fontRef idx="minor"/>
        </p:style>
        <p:txBody>
          <a:bodyPr lIns="90000" rIns="90000" tIns="91440" bIns="91440" anchor="ctr">
            <a:noAutofit/>
          </a:bodyPr>
          <a:p>
            <a:pPr marL="285840" indent="-284760">
              <a:lnSpc>
                <a:spcPct val="100000"/>
              </a:lnSpc>
              <a:buClr>
                <a:srgbClr val="000000"/>
              </a:buClr>
              <a:buFont typeface="Arial"/>
              <a:buChar char="•"/>
            </a:pPr>
            <a:r>
              <a:rPr b="0" lang="en-US" sz="2200" spc="-1" strike="noStrike">
                <a:solidFill>
                  <a:srgbClr val="ffffff"/>
                </a:solidFill>
                <a:latin typeface="Times New Roman"/>
                <a:ea typeface="Muli"/>
              </a:rPr>
              <a:t>Quản lí đồng bộ</a:t>
            </a:r>
            <a:endParaRPr b="0" lang="en-US" sz="2200" spc="-1" strike="noStrike">
              <a:latin typeface="Arial"/>
            </a:endParaRPr>
          </a:p>
          <a:p>
            <a:pPr marL="285840" indent="-284760">
              <a:lnSpc>
                <a:spcPct val="100000"/>
              </a:lnSpc>
              <a:buClr>
                <a:srgbClr val="000000"/>
              </a:buClr>
              <a:buFont typeface="Arial"/>
              <a:buChar char="•"/>
            </a:pPr>
            <a:r>
              <a:rPr b="0" lang="en-US" sz="2200" spc="-1" strike="noStrike">
                <a:solidFill>
                  <a:srgbClr val="ffffff"/>
                </a:solidFill>
                <a:latin typeface="Times New Roman"/>
                <a:ea typeface="Muli"/>
              </a:rPr>
              <a:t>Đảm bảo an toàn</a:t>
            </a:r>
            <a:endParaRPr b="0" lang="en-US" sz="2200" spc="-1" strike="noStrike">
              <a:latin typeface="Arial"/>
            </a:endParaRPr>
          </a:p>
          <a:p>
            <a:pPr>
              <a:lnSpc>
                <a:spcPct val="100000"/>
              </a:lnSpc>
            </a:pPr>
            <a:endParaRPr b="0" lang="en-US" sz="2200" spc="-1" strike="noStrike">
              <a:latin typeface="Arial"/>
            </a:endParaRPr>
          </a:p>
        </p:txBody>
      </p:sp>
      <p:sp>
        <p:nvSpPr>
          <p:cNvPr id="237" name="CustomShape 3"/>
          <p:cNvSpPr/>
          <p:nvPr/>
        </p:nvSpPr>
        <p:spPr>
          <a:xfrm>
            <a:off x="3258720" y="3105720"/>
            <a:ext cx="2625840" cy="1467720"/>
          </a:xfrm>
          <a:prstGeom prst="rect">
            <a:avLst/>
          </a:prstGeom>
          <a:solidFill>
            <a:srgbClr val="4e6e9a">
              <a:alpha val="81000"/>
            </a:srgbClr>
          </a:solidFill>
          <a:ln>
            <a:noFill/>
          </a:ln>
        </p:spPr>
        <p:style>
          <a:lnRef idx="0"/>
          <a:fillRef idx="0"/>
          <a:effectRef idx="0"/>
          <a:fontRef idx="minor"/>
        </p:style>
        <p:txBody>
          <a:bodyPr lIns="90000" rIns="90000" tIns="91440" bIns="91440" anchor="ctr">
            <a:noAutofit/>
          </a:bodyPr>
          <a:p>
            <a:pPr marL="285840" indent="-284760">
              <a:lnSpc>
                <a:spcPct val="100000"/>
              </a:lnSpc>
              <a:buClr>
                <a:srgbClr val="000000"/>
              </a:buClr>
              <a:buFont typeface="Arial"/>
              <a:buChar char="•"/>
            </a:pPr>
            <a:r>
              <a:rPr b="0" lang="en-US" sz="2200" spc="-1" strike="noStrike">
                <a:solidFill>
                  <a:srgbClr val="ffffff"/>
                </a:solidFill>
                <a:latin typeface="Times New Roman"/>
                <a:ea typeface="Muli"/>
              </a:rPr>
              <a:t> </a:t>
            </a:r>
            <a:endParaRPr b="0" lang="en-US" sz="2200" spc="-1" strike="noStrike">
              <a:latin typeface="Arial"/>
            </a:endParaRPr>
          </a:p>
          <a:p>
            <a:pPr marL="285840" indent="-284760">
              <a:lnSpc>
                <a:spcPct val="100000"/>
              </a:lnSpc>
              <a:buClr>
                <a:srgbClr val="000000"/>
              </a:buClr>
              <a:buFont typeface="Arial"/>
              <a:buChar char="•"/>
            </a:pPr>
            <a:r>
              <a:rPr b="0" lang="en-US" sz="2200" spc="-1" strike="noStrike">
                <a:solidFill>
                  <a:srgbClr val="ffffff"/>
                </a:solidFill>
                <a:latin typeface="Times New Roman"/>
                <a:ea typeface="Muli"/>
              </a:rPr>
              <a:t>Kiểm soát chính xác, trung thực</a:t>
            </a: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a:p>
            <a:pPr>
              <a:lnSpc>
                <a:spcPct val="100000"/>
              </a:lnSpc>
            </a:pPr>
            <a:endParaRPr b="0" lang="en-US" sz="2200" spc="-1" strike="noStrike">
              <a:latin typeface="Arial"/>
            </a:endParaRPr>
          </a:p>
        </p:txBody>
      </p:sp>
      <p:sp>
        <p:nvSpPr>
          <p:cNvPr id="238" name="CustomShape 4"/>
          <p:cNvSpPr/>
          <p:nvPr/>
        </p:nvSpPr>
        <p:spPr>
          <a:xfrm>
            <a:off x="5955120" y="1562040"/>
            <a:ext cx="2731320" cy="1467720"/>
          </a:xfrm>
          <a:prstGeom prst="rect">
            <a:avLst/>
          </a:prstGeom>
          <a:solidFill>
            <a:srgbClr val="4e6e9a">
              <a:alpha val="81000"/>
            </a:srgbClr>
          </a:solidFill>
          <a:ln>
            <a:noFill/>
          </a:ln>
        </p:spPr>
        <p:style>
          <a:lnRef idx="0"/>
          <a:fillRef idx="0"/>
          <a:effectRef idx="0"/>
          <a:fontRef idx="minor"/>
        </p:style>
        <p:txBody>
          <a:bodyPr lIns="90000" rIns="90000" tIns="91440" bIns="91440" anchor="ctr">
            <a:noAutofit/>
          </a:bodyPr>
          <a:p>
            <a:pPr marL="285840" indent="-284760">
              <a:lnSpc>
                <a:spcPct val="100000"/>
              </a:lnSpc>
              <a:buClr>
                <a:srgbClr val="000000"/>
              </a:buClr>
              <a:buFont typeface="Arial"/>
              <a:buChar char="•"/>
            </a:pPr>
            <a:endParaRPr b="0" lang="en-US" sz="1800" spc="-1" strike="noStrike">
              <a:latin typeface="Arial"/>
            </a:endParaRPr>
          </a:p>
          <a:p>
            <a:pPr marL="285840" indent="-284760">
              <a:lnSpc>
                <a:spcPct val="100000"/>
              </a:lnSpc>
              <a:buClr>
                <a:srgbClr val="000000"/>
              </a:buClr>
              <a:buFont typeface="Arial"/>
              <a:buChar char="•"/>
            </a:pPr>
            <a:r>
              <a:rPr b="0" lang="en-US" sz="2200" spc="-1" strike="noStrike">
                <a:solidFill>
                  <a:srgbClr val="ffffff"/>
                </a:solidFill>
                <a:latin typeface="Times New Roman"/>
                <a:ea typeface="Muli"/>
              </a:rPr>
              <a:t>Tốc độ xử lý nhanh</a:t>
            </a:r>
            <a:endParaRPr b="0" lang="en-US" sz="2200" spc="-1" strike="noStrike">
              <a:latin typeface="Arial"/>
            </a:endParaRPr>
          </a:p>
          <a:p>
            <a:pPr marL="285840" indent="-284760">
              <a:lnSpc>
                <a:spcPct val="100000"/>
              </a:lnSpc>
              <a:buClr>
                <a:srgbClr val="000000"/>
              </a:buClr>
              <a:buFont typeface="Arial"/>
              <a:buChar char="•"/>
            </a:pPr>
            <a:r>
              <a:rPr b="0" lang="en-US" sz="2200" spc="-1" strike="noStrike">
                <a:solidFill>
                  <a:srgbClr val="ffffff"/>
                </a:solidFill>
                <a:latin typeface="Times New Roman"/>
                <a:ea typeface="Muli"/>
              </a:rPr>
              <a:t>Phục vụ yêu cầu nghiệp vụ chuẩn xác</a:t>
            </a:r>
            <a:endParaRPr b="0" lang="en-US" sz="2200" spc="-1" strike="noStrike">
              <a:latin typeface="Arial"/>
            </a:endParaRPr>
          </a:p>
          <a:p>
            <a:pPr>
              <a:lnSpc>
                <a:spcPct val="100000"/>
              </a:lnSpc>
            </a:pPr>
            <a:endParaRPr b="0" lang="en-US" sz="2200" spc="-1" strike="noStrike">
              <a:latin typeface="Arial"/>
            </a:endParaRPr>
          </a:p>
        </p:txBody>
      </p:sp>
      <p:pic>
        <p:nvPicPr>
          <p:cNvPr id="239" name="Google Shape;368;p47" descr="business-561388.jpg"/>
          <p:cNvPicPr/>
          <p:nvPr/>
        </p:nvPicPr>
        <p:blipFill>
          <a:blip r:embed="rId1"/>
          <a:srcRect l="5696" t="10449" r="0" b="10449"/>
          <a:stretch/>
        </p:blipFill>
        <p:spPr>
          <a:xfrm>
            <a:off x="561960" y="3105720"/>
            <a:ext cx="2625840" cy="1467720"/>
          </a:xfrm>
          <a:prstGeom prst="rect">
            <a:avLst/>
          </a:prstGeom>
          <a:ln>
            <a:noFill/>
          </a:ln>
        </p:spPr>
      </p:pic>
      <p:pic>
        <p:nvPicPr>
          <p:cNvPr id="240" name="Google Shape;369;p47" descr="city-984268_1920.jpg"/>
          <p:cNvPicPr/>
          <p:nvPr/>
        </p:nvPicPr>
        <p:blipFill>
          <a:blip r:embed="rId2"/>
          <a:srcRect l="0" t="0" r="0" b="16133"/>
          <a:stretch/>
        </p:blipFill>
        <p:spPr>
          <a:xfrm>
            <a:off x="3258720" y="1562040"/>
            <a:ext cx="2625840" cy="1467720"/>
          </a:xfrm>
          <a:prstGeom prst="rect">
            <a:avLst/>
          </a:prstGeom>
          <a:ln>
            <a:noFill/>
          </a:ln>
        </p:spPr>
      </p:pic>
      <p:pic>
        <p:nvPicPr>
          <p:cNvPr id="241" name="Google Shape;370;p47" descr="typing-690856.jpg"/>
          <p:cNvPicPr/>
          <p:nvPr/>
        </p:nvPicPr>
        <p:blipFill>
          <a:blip r:embed="rId3"/>
          <a:srcRect l="0" t="0" r="0" b="16134"/>
          <a:stretch/>
        </p:blipFill>
        <p:spPr>
          <a:xfrm>
            <a:off x="5955120" y="3105720"/>
            <a:ext cx="2731320" cy="1467720"/>
          </a:xfrm>
          <a:prstGeom prst="rect">
            <a:avLst/>
          </a:prstGeom>
          <a:ln>
            <a:noFill/>
          </a:ln>
        </p:spPr>
      </p:pic>
      <p:grpSp>
        <p:nvGrpSpPr>
          <p:cNvPr id="242" name="Group 5"/>
          <p:cNvGrpSpPr/>
          <p:nvPr/>
        </p:nvGrpSpPr>
        <p:grpSpPr>
          <a:xfrm>
            <a:off x="8668800" y="268200"/>
            <a:ext cx="346680" cy="278280"/>
            <a:chOff x="8668800" y="268200"/>
            <a:chExt cx="346680" cy="278280"/>
          </a:xfrm>
        </p:grpSpPr>
        <p:sp>
          <p:nvSpPr>
            <p:cNvPr id="243" name="CustomShape 6"/>
            <p:cNvSpPr/>
            <p:nvPr/>
          </p:nvSpPr>
          <p:spPr>
            <a:xfrm rot="5400000">
              <a:off x="8790840" y="32076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244" name="CustomShape 7"/>
            <p:cNvSpPr/>
            <p:nvPr/>
          </p:nvSpPr>
          <p:spPr>
            <a:xfrm flipH="1" rot="5400000">
              <a:off x="8615520" y="32184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245" name="CustomShape 8"/>
            <p:cNvSpPr/>
            <p:nvPr/>
          </p:nvSpPr>
          <p:spPr>
            <a:xfrm rot="10800000">
              <a:off x="8683560" y="268560"/>
              <a:ext cx="320040" cy="154440"/>
            </a:xfrm>
            <a:prstGeom prst="triangle">
              <a:avLst>
                <a:gd name="adj" fmla="val 50126"/>
              </a:avLst>
            </a:prstGeom>
            <a:solidFill>
              <a:srgbClr val="38444a">
                <a:alpha val="60000"/>
              </a:srgbClr>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32" dur="indefinite" restart="never" nodeType="tmRoot">
          <p:childTnLst>
            <p:seq>
              <p:cTn id="33" dur="indefinite" nodeType="mainSeq">
                <p:childTnLst>
                  <p:par>
                    <p:cTn id="34" fill="hold">
                      <p:stCondLst>
                        <p:cond delay="indefinite"/>
                      </p:stCondLst>
                      <p:childTnLst>
                        <p:par>
                          <p:cTn id="35" fill="hold">
                            <p:stCondLst>
                              <p:cond delay="0"/>
                            </p:stCondLst>
                            <p:childTnLst>
                              <p:par>
                                <p:cTn id="36" nodeType="clickEffect" fill="hold" presetClass="entr" presetID="1">
                                  <p:stCondLst>
                                    <p:cond delay="0"/>
                                  </p:stCondLst>
                                  <p:childTnLst>
                                    <p:set>
                                      <p:cBhvr>
                                        <p:cTn id="37" dur="1" fill="hold">
                                          <p:stCondLst>
                                            <p:cond delay="0"/>
                                          </p:stCondLst>
                                        </p:cTn>
                                        <p:tgtEl>
                                          <p:spTgt spid="23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nodeType="clickEffect" fill="hold" presetClass="entr" presetID="1">
                                  <p:stCondLst>
                                    <p:cond delay="0"/>
                                  </p:stCondLst>
                                  <p:childTnLst>
                                    <p:set>
                                      <p:cBhvr>
                                        <p:cTn id="41" dur="1" fill="hold">
                                          <p:stCondLst>
                                            <p:cond delay="0"/>
                                          </p:stCondLst>
                                        </p:cTn>
                                        <p:tgtEl>
                                          <p:spTgt spid="23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1">
                                  <p:stCondLst>
                                    <p:cond delay="0"/>
                                  </p:stCondLst>
                                  <p:childTnLst>
                                    <p:set>
                                      <p:cBhvr>
                                        <p:cTn id="45"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70440" y="359280"/>
            <a:ext cx="8772480" cy="657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4000" spc="-1" strike="noStrike">
                <a:solidFill>
                  <a:srgbClr val="4e6f9b"/>
                </a:solidFill>
                <a:latin typeface="Times New Roman"/>
                <a:ea typeface="Muli"/>
              </a:rPr>
              <a:t>Phần Mềm Quản Lí Học Sinh THPT</a:t>
            </a:r>
            <a:endParaRPr b="0" lang="en-US" sz="4000" spc="-1" strike="noStrike">
              <a:latin typeface="Arial"/>
            </a:endParaRPr>
          </a:p>
        </p:txBody>
      </p:sp>
      <p:pic>
        <p:nvPicPr>
          <p:cNvPr id="247" name="Google Shape;878;p65" descr="MacBook-Pro-mockup.png"/>
          <p:cNvPicPr/>
          <p:nvPr/>
        </p:nvPicPr>
        <p:blipFill>
          <a:blip r:embed="rId1"/>
          <a:srcRect l="9213" t="5256" r="11157" b="0"/>
          <a:stretch/>
        </p:blipFill>
        <p:spPr>
          <a:xfrm>
            <a:off x="0" y="1499040"/>
            <a:ext cx="4804560" cy="3429360"/>
          </a:xfrm>
          <a:prstGeom prst="rect">
            <a:avLst/>
          </a:prstGeom>
          <a:ln>
            <a:noFill/>
          </a:ln>
        </p:spPr>
      </p:pic>
      <p:sp>
        <p:nvSpPr>
          <p:cNvPr id="248" name="CustomShape 2"/>
          <p:cNvSpPr/>
          <p:nvPr/>
        </p:nvSpPr>
        <p:spPr>
          <a:xfrm>
            <a:off x="4707000" y="2370240"/>
            <a:ext cx="4124520" cy="547560"/>
          </a:xfrm>
          <a:prstGeom prst="rect">
            <a:avLst/>
          </a:prstGeom>
          <a:noFill/>
          <a:ln>
            <a:noFill/>
          </a:ln>
        </p:spPr>
        <p:style>
          <a:lnRef idx="0"/>
          <a:fillRef idx="0"/>
          <a:effectRef idx="0"/>
          <a:fontRef idx="minor"/>
        </p:style>
        <p:txBody>
          <a:bodyPr lIns="90000" rIns="90000" tIns="91440" bIns="91440" anchor="ctr">
            <a:noAutofit/>
          </a:bodyPr>
          <a:p>
            <a:pPr algn="just">
              <a:lnSpc>
                <a:spcPct val="100000"/>
              </a:lnSpc>
            </a:pPr>
            <a:endParaRPr b="0" lang="en-US" sz="1800" spc="-1" strike="noStrike">
              <a:latin typeface="Arial"/>
            </a:endParaRPr>
          </a:p>
          <a:p>
            <a:pPr algn="just">
              <a:lnSpc>
                <a:spcPct val="100000"/>
              </a:lnSpc>
            </a:pPr>
            <a:r>
              <a:rPr b="0" lang="en-US" sz="2200" spc="-1" strike="noStrike">
                <a:solidFill>
                  <a:srgbClr val="666666"/>
                </a:solidFill>
                <a:latin typeface="Times New Roman"/>
                <a:ea typeface="Muli"/>
              </a:rPr>
              <a:t>Việc cập nhật sửa chữa thay đổi thông tin của nhà trường mất rất nhiều thời gian  và nhiều khi dẫn  tới lỗi trong lưu trữ nên phần mềm quản lí học sinh có thể hạn chế được điều đó.</a:t>
            </a:r>
            <a:endParaRPr b="0" lang="en-US" sz="2200" spc="-1" strike="noStrike">
              <a:latin typeface="Arial"/>
            </a:endParaRPr>
          </a:p>
        </p:txBody>
      </p:sp>
      <p:sp>
        <p:nvSpPr>
          <p:cNvPr id="249" name="CustomShape 3"/>
          <p:cNvSpPr/>
          <p:nvPr/>
        </p:nvSpPr>
        <p:spPr>
          <a:xfrm>
            <a:off x="4707000" y="1017720"/>
            <a:ext cx="3220200" cy="737280"/>
          </a:xfrm>
          <a:prstGeom prst="rect">
            <a:avLst/>
          </a:prstGeom>
          <a:noFill/>
          <a:ln>
            <a:noFill/>
          </a:ln>
        </p:spPr>
        <p:style>
          <a:lnRef idx="0"/>
          <a:fillRef idx="0"/>
          <a:effectRef idx="0"/>
          <a:fontRef idx="minor"/>
        </p:style>
        <p:txBody>
          <a:bodyPr lIns="90000" rIns="90000" tIns="91440" bIns="91440" anchor="ctr">
            <a:noAutofit/>
          </a:bodyPr>
          <a:p>
            <a:pPr>
              <a:lnSpc>
                <a:spcPct val="100000"/>
              </a:lnSpc>
            </a:pPr>
            <a:r>
              <a:rPr b="1" lang="en-US" sz="2800" spc="-1" strike="noStrike">
                <a:solidFill>
                  <a:srgbClr val="000000"/>
                </a:solidFill>
                <a:latin typeface="Times New Roman"/>
                <a:ea typeface="Muli"/>
              </a:rPr>
              <a:t>Lý do chọn đề tài</a:t>
            </a:r>
            <a:endParaRPr b="0" lang="en-US" sz="2800" spc="-1" strike="noStrike">
              <a:latin typeface="Arial"/>
            </a:endParaRPr>
          </a:p>
        </p:txBody>
      </p:sp>
      <p:grpSp>
        <p:nvGrpSpPr>
          <p:cNvPr id="250" name="Group 4"/>
          <p:cNvGrpSpPr/>
          <p:nvPr/>
        </p:nvGrpSpPr>
        <p:grpSpPr>
          <a:xfrm>
            <a:off x="4896000" y="3903840"/>
            <a:ext cx="581760" cy="585000"/>
            <a:chOff x="4896000" y="3903840"/>
            <a:chExt cx="581760" cy="585000"/>
          </a:xfrm>
        </p:grpSpPr>
        <p:sp>
          <p:nvSpPr>
            <p:cNvPr id="251" name="CustomShape 5"/>
            <p:cNvSpPr/>
            <p:nvPr/>
          </p:nvSpPr>
          <p:spPr>
            <a:xfrm>
              <a:off x="4906080" y="3917160"/>
              <a:ext cx="571680" cy="571680"/>
            </a:xfrm>
            <a:prstGeom prst="ellipse">
              <a:avLst/>
            </a:prstGeom>
            <a:solidFill>
              <a:srgbClr val="595959">
                <a:alpha val="15000"/>
              </a:srgbClr>
            </a:solidFill>
            <a:ln>
              <a:noFill/>
            </a:ln>
          </p:spPr>
          <p:style>
            <a:lnRef idx="0"/>
            <a:fillRef idx="0"/>
            <a:effectRef idx="0"/>
            <a:fontRef idx="minor"/>
          </p:style>
        </p:sp>
        <p:sp>
          <p:nvSpPr>
            <p:cNvPr id="252" name="CustomShape 6"/>
            <p:cNvSpPr/>
            <p:nvPr/>
          </p:nvSpPr>
          <p:spPr>
            <a:xfrm>
              <a:off x="4896000" y="3903840"/>
              <a:ext cx="547560" cy="547560"/>
            </a:xfrm>
            <a:prstGeom prst="ellipse">
              <a:avLst/>
            </a:prstGeom>
            <a:solidFill>
              <a:srgbClr val="4e6e9a"/>
            </a:solidFill>
            <a:ln>
              <a:noFill/>
            </a:ln>
          </p:spPr>
          <p:style>
            <a:lnRef idx="0"/>
            <a:fillRef idx="0"/>
            <a:effectRef idx="0"/>
            <a:fontRef idx="minor"/>
          </p:style>
        </p:sp>
        <p:sp>
          <p:nvSpPr>
            <p:cNvPr id="253" name="CustomShape 7"/>
            <p:cNvSpPr/>
            <p:nvPr/>
          </p:nvSpPr>
          <p:spPr>
            <a:xfrm>
              <a:off x="4986000" y="4001040"/>
              <a:ext cx="367920" cy="367920"/>
            </a:xfrm>
            <a:custGeom>
              <a:avLst/>
              <a:gdLst/>
              <a:ahLst/>
              <a:rect l="l" t="t" r="r" b="b"/>
              <a:pathLst>
                <a:path w="120000" h="120000">
                  <a:moveTo>
                    <a:pt x="49439" y="66771"/>
                  </a:moveTo>
                  <a:lnTo>
                    <a:pt x="53133" y="70560"/>
                  </a:lnTo>
                  <a:lnTo>
                    <a:pt x="70276" y="57205"/>
                  </a:lnTo>
                  <a:lnTo>
                    <a:pt x="62794" y="49723"/>
                  </a:lnTo>
                  <a:lnTo>
                    <a:pt x="49439" y="66771"/>
                  </a:lnTo>
                  <a:close/>
                  <a:moveTo>
                    <a:pt x="109581" y="10418"/>
                  </a:moveTo>
                  <a:cubicBezTo>
                    <a:pt x="99163" y="0"/>
                    <a:pt x="82304" y="0"/>
                    <a:pt x="71886" y="10418"/>
                  </a:cubicBezTo>
                  <a:cubicBezTo>
                    <a:pt x="66771" y="15532"/>
                    <a:pt x="64119" y="21878"/>
                    <a:pt x="64119" y="28602"/>
                  </a:cubicBezTo>
                  <a:lnTo>
                    <a:pt x="23488" y="74064"/>
                  </a:lnTo>
                  <a:cubicBezTo>
                    <a:pt x="20552" y="77000"/>
                    <a:pt x="18658" y="80978"/>
                    <a:pt x="18658" y="85240"/>
                  </a:cubicBezTo>
                  <a:cubicBezTo>
                    <a:pt x="18658" y="88176"/>
                    <a:pt x="19510" y="90828"/>
                    <a:pt x="20836" y="93291"/>
                  </a:cubicBezTo>
                  <a:cubicBezTo>
                    <a:pt x="13354" y="97553"/>
                    <a:pt x="10418" y="101531"/>
                    <a:pt x="13354" y="110149"/>
                  </a:cubicBezTo>
                  <a:cubicBezTo>
                    <a:pt x="13638" y="111191"/>
                    <a:pt x="13354" y="111475"/>
                    <a:pt x="13354" y="111760"/>
                  </a:cubicBezTo>
                  <a:cubicBezTo>
                    <a:pt x="12028" y="113559"/>
                    <a:pt x="6156" y="114696"/>
                    <a:pt x="2651" y="114696"/>
                  </a:cubicBezTo>
                  <a:lnTo>
                    <a:pt x="2651" y="114696"/>
                  </a:lnTo>
                  <a:cubicBezTo>
                    <a:pt x="1041" y="114696"/>
                    <a:pt x="0" y="115737"/>
                    <a:pt x="0" y="117348"/>
                  </a:cubicBezTo>
                  <a:cubicBezTo>
                    <a:pt x="0" y="118958"/>
                    <a:pt x="1041" y="120000"/>
                    <a:pt x="2651" y="120000"/>
                  </a:cubicBezTo>
                  <a:lnTo>
                    <a:pt x="2651" y="120000"/>
                  </a:lnTo>
                  <a:cubicBezTo>
                    <a:pt x="4546" y="120000"/>
                    <a:pt x="14112" y="119715"/>
                    <a:pt x="17616" y="114885"/>
                  </a:cubicBezTo>
                  <a:cubicBezTo>
                    <a:pt x="18374" y="113559"/>
                    <a:pt x="19510" y="111475"/>
                    <a:pt x="18374" y="108539"/>
                  </a:cubicBezTo>
                  <a:cubicBezTo>
                    <a:pt x="16858" y="103425"/>
                    <a:pt x="16858" y="101531"/>
                    <a:pt x="24340" y="97553"/>
                  </a:cubicBezTo>
                  <a:cubicBezTo>
                    <a:pt x="26992" y="99921"/>
                    <a:pt x="30686" y="101341"/>
                    <a:pt x="34475" y="101341"/>
                  </a:cubicBezTo>
                  <a:cubicBezTo>
                    <a:pt x="39021" y="101341"/>
                    <a:pt x="42999" y="99447"/>
                    <a:pt x="45651" y="96511"/>
                  </a:cubicBezTo>
                  <a:lnTo>
                    <a:pt x="91397" y="55595"/>
                  </a:lnTo>
                  <a:cubicBezTo>
                    <a:pt x="97837" y="55311"/>
                    <a:pt x="104467" y="52943"/>
                    <a:pt x="109297" y="47829"/>
                  </a:cubicBezTo>
                  <a:cubicBezTo>
                    <a:pt x="120000" y="37695"/>
                    <a:pt x="120000" y="20836"/>
                    <a:pt x="109581" y="10418"/>
                  </a:cubicBezTo>
                  <a:close/>
                  <a:moveTo>
                    <a:pt x="41957" y="93007"/>
                  </a:moveTo>
                  <a:cubicBezTo>
                    <a:pt x="40063" y="94901"/>
                    <a:pt x="37411" y="96227"/>
                    <a:pt x="34475" y="96227"/>
                  </a:cubicBezTo>
                  <a:cubicBezTo>
                    <a:pt x="28602" y="96227"/>
                    <a:pt x="23772" y="91397"/>
                    <a:pt x="23772" y="85524"/>
                  </a:cubicBezTo>
                  <a:cubicBezTo>
                    <a:pt x="23772" y="82588"/>
                    <a:pt x="24814" y="79936"/>
                    <a:pt x="26992" y="78042"/>
                  </a:cubicBezTo>
                  <a:lnTo>
                    <a:pt x="64688" y="36085"/>
                  </a:lnTo>
                  <a:cubicBezTo>
                    <a:pt x="65730" y="40631"/>
                    <a:pt x="68097" y="44893"/>
                    <a:pt x="71602" y="48397"/>
                  </a:cubicBezTo>
                  <a:cubicBezTo>
                    <a:pt x="75106" y="51807"/>
                    <a:pt x="79368" y="54269"/>
                    <a:pt x="83914" y="55311"/>
                  </a:cubicBezTo>
                  <a:lnTo>
                    <a:pt x="41957" y="93007"/>
                  </a:lnTo>
                  <a:close/>
                  <a:moveTo>
                    <a:pt x="105509" y="44609"/>
                  </a:moveTo>
                  <a:cubicBezTo>
                    <a:pt x="97269" y="52943"/>
                    <a:pt x="83630" y="52943"/>
                    <a:pt x="75390" y="44609"/>
                  </a:cubicBezTo>
                  <a:cubicBezTo>
                    <a:pt x="67056" y="36369"/>
                    <a:pt x="67056" y="22730"/>
                    <a:pt x="75390" y="14396"/>
                  </a:cubicBezTo>
                  <a:cubicBezTo>
                    <a:pt x="83630" y="6156"/>
                    <a:pt x="97269" y="6156"/>
                    <a:pt x="105509" y="14396"/>
                  </a:cubicBezTo>
                  <a:cubicBezTo>
                    <a:pt x="113843" y="22730"/>
                    <a:pt x="114127" y="36085"/>
                    <a:pt x="105509" y="44609"/>
                  </a:cubicBezTo>
                  <a:close/>
                </a:path>
              </a:pathLst>
            </a:custGeom>
            <a:solidFill>
              <a:srgbClr val="ffffff"/>
            </a:solidFill>
            <a:ln>
              <a:noFill/>
            </a:ln>
          </p:spPr>
          <p:style>
            <a:lnRef idx="0"/>
            <a:fillRef idx="0"/>
            <a:effectRef idx="0"/>
            <a:fontRef idx="minor"/>
          </p:style>
        </p:sp>
      </p:grpSp>
      <p:grpSp>
        <p:nvGrpSpPr>
          <p:cNvPr id="254" name="Group 8"/>
          <p:cNvGrpSpPr/>
          <p:nvPr/>
        </p:nvGrpSpPr>
        <p:grpSpPr>
          <a:xfrm>
            <a:off x="5841000" y="3903840"/>
            <a:ext cx="581760" cy="578520"/>
            <a:chOff x="5841000" y="3903840"/>
            <a:chExt cx="581760" cy="578520"/>
          </a:xfrm>
        </p:grpSpPr>
        <p:sp>
          <p:nvSpPr>
            <p:cNvPr id="255" name="CustomShape 9"/>
            <p:cNvSpPr/>
            <p:nvPr/>
          </p:nvSpPr>
          <p:spPr>
            <a:xfrm>
              <a:off x="5851080" y="3910680"/>
              <a:ext cx="571680" cy="571680"/>
            </a:xfrm>
            <a:prstGeom prst="ellipse">
              <a:avLst/>
            </a:prstGeom>
            <a:solidFill>
              <a:srgbClr val="595959">
                <a:alpha val="15000"/>
              </a:srgbClr>
            </a:solidFill>
            <a:ln>
              <a:noFill/>
            </a:ln>
          </p:spPr>
          <p:style>
            <a:lnRef idx="0"/>
            <a:fillRef idx="0"/>
            <a:effectRef idx="0"/>
            <a:fontRef idx="minor"/>
          </p:style>
        </p:sp>
        <p:sp>
          <p:nvSpPr>
            <p:cNvPr id="256" name="CustomShape 10"/>
            <p:cNvSpPr/>
            <p:nvPr/>
          </p:nvSpPr>
          <p:spPr>
            <a:xfrm>
              <a:off x="5841000" y="3903840"/>
              <a:ext cx="547560" cy="547560"/>
            </a:xfrm>
            <a:prstGeom prst="ellipse">
              <a:avLst/>
            </a:prstGeom>
            <a:solidFill>
              <a:srgbClr val="4e6e9a"/>
            </a:solidFill>
            <a:ln>
              <a:noFill/>
            </a:ln>
          </p:spPr>
          <p:style>
            <a:lnRef idx="0"/>
            <a:fillRef idx="0"/>
            <a:effectRef idx="0"/>
            <a:fontRef idx="minor"/>
          </p:style>
        </p:sp>
        <p:sp>
          <p:nvSpPr>
            <p:cNvPr id="257" name="CustomShape 11"/>
            <p:cNvSpPr/>
            <p:nvPr/>
          </p:nvSpPr>
          <p:spPr>
            <a:xfrm>
              <a:off x="5935680" y="4061520"/>
              <a:ext cx="358200" cy="232200"/>
            </a:xfrm>
            <a:custGeom>
              <a:avLst/>
              <a:gdLst/>
              <a:ahLst/>
              <a:rect l="l" t="t" r="r" b="b"/>
              <a:pathLst>
                <a:path w="120000" h="120000">
                  <a:moveTo>
                    <a:pt x="57244" y="17164"/>
                  </a:moveTo>
                  <a:cubicBezTo>
                    <a:pt x="52602" y="17164"/>
                    <a:pt x="49121" y="22632"/>
                    <a:pt x="49121" y="29924"/>
                  </a:cubicBezTo>
                  <a:cubicBezTo>
                    <a:pt x="49121" y="37215"/>
                    <a:pt x="52602" y="42835"/>
                    <a:pt x="57244" y="42835"/>
                  </a:cubicBezTo>
                  <a:cubicBezTo>
                    <a:pt x="61885" y="42835"/>
                    <a:pt x="65463" y="37215"/>
                    <a:pt x="65463" y="29924"/>
                  </a:cubicBezTo>
                  <a:cubicBezTo>
                    <a:pt x="65463" y="22632"/>
                    <a:pt x="61885" y="17164"/>
                    <a:pt x="57244" y="17164"/>
                  </a:cubicBezTo>
                  <a:close/>
                  <a:moveTo>
                    <a:pt x="57244" y="34329"/>
                  </a:moveTo>
                  <a:cubicBezTo>
                    <a:pt x="55600" y="34329"/>
                    <a:pt x="54536" y="32506"/>
                    <a:pt x="54536" y="29924"/>
                  </a:cubicBezTo>
                  <a:cubicBezTo>
                    <a:pt x="54536" y="27493"/>
                    <a:pt x="55600" y="25670"/>
                    <a:pt x="57244" y="25670"/>
                  </a:cubicBezTo>
                  <a:cubicBezTo>
                    <a:pt x="58887" y="25670"/>
                    <a:pt x="59951" y="27493"/>
                    <a:pt x="59951" y="29924"/>
                  </a:cubicBezTo>
                  <a:cubicBezTo>
                    <a:pt x="59951" y="32506"/>
                    <a:pt x="58887" y="34329"/>
                    <a:pt x="57244" y="34329"/>
                  </a:cubicBezTo>
                  <a:close/>
                  <a:moveTo>
                    <a:pt x="117292" y="17164"/>
                  </a:moveTo>
                  <a:cubicBezTo>
                    <a:pt x="116712" y="17164"/>
                    <a:pt x="116518" y="17164"/>
                    <a:pt x="116228" y="17620"/>
                  </a:cubicBezTo>
                  <a:lnTo>
                    <a:pt x="116228" y="17620"/>
                  </a:lnTo>
                  <a:lnTo>
                    <a:pt x="87316" y="40253"/>
                  </a:lnTo>
                  <a:lnTo>
                    <a:pt x="87316" y="17164"/>
                  </a:lnTo>
                  <a:cubicBezTo>
                    <a:pt x="87316" y="7746"/>
                    <a:pt x="82385" y="0"/>
                    <a:pt x="76390" y="0"/>
                  </a:cubicBezTo>
                  <a:lnTo>
                    <a:pt x="10829" y="0"/>
                  </a:lnTo>
                  <a:cubicBezTo>
                    <a:pt x="4834" y="0"/>
                    <a:pt x="0" y="7746"/>
                    <a:pt x="0" y="17164"/>
                  </a:cubicBezTo>
                  <a:lnTo>
                    <a:pt x="0" y="102835"/>
                  </a:lnTo>
                  <a:cubicBezTo>
                    <a:pt x="0" y="112253"/>
                    <a:pt x="4834" y="120000"/>
                    <a:pt x="10829" y="120000"/>
                  </a:cubicBezTo>
                  <a:lnTo>
                    <a:pt x="76390" y="120000"/>
                  </a:lnTo>
                  <a:cubicBezTo>
                    <a:pt x="82385" y="120000"/>
                    <a:pt x="87316" y="112253"/>
                    <a:pt x="87316" y="102835"/>
                  </a:cubicBezTo>
                  <a:lnTo>
                    <a:pt x="87316" y="79746"/>
                  </a:lnTo>
                  <a:lnTo>
                    <a:pt x="116228" y="102379"/>
                  </a:lnTo>
                  <a:lnTo>
                    <a:pt x="116228" y="102379"/>
                  </a:lnTo>
                  <a:cubicBezTo>
                    <a:pt x="116518" y="102835"/>
                    <a:pt x="117002" y="102835"/>
                    <a:pt x="117292" y="102835"/>
                  </a:cubicBezTo>
                  <a:cubicBezTo>
                    <a:pt x="118936" y="102835"/>
                    <a:pt x="120000" y="101164"/>
                    <a:pt x="120000" y="98582"/>
                  </a:cubicBezTo>
                  <a:lnTo>
                    <a:pt x="120000" y="21417"/>
                  </a:lnTo>
                  <a:cubicBezTo>
                    <a:pt x="120000" y="18835"/>
                    <a:pt x="118936" y="17164"/>
                    <a:pt x="117292" y="17164"/>
                  </a:cubicBezTo>
                  <a:close/>
                  <a:moveTo>
                    <a:pt x="76390" y="111493"/>
                  </a:moveTo>
                  <a:lnTo>
                    <a:pt x="10829" y="111493"/>
                  </a:lnTo>
                  <a:cubicBezTo>
                    <a:pt x="7832" y="111493"/>
                    <a:pt x="5414" y="107544"/>
                    <a:pt x="5414" y="102835"/>
                  </a:cubicBezTo>
                  <a:lnTo>
                    <a:pt x="81804" y="102835"/>
                  </a:lnTo>
                  <a:cubicBezTo>
                    <a:pt x="81804" y="107544"/>
                    <a:pt x="79387" y="111493"/>
                    <a:pt x="76390" y="111493"/>
                  </a:cubicBezTo>
                  <a:close/>
                  <a:moveTo>
                    <a:pt x="81804" y="94329"/>
                  </a:moveTo>
                  <a:lnTo>
                    <a:pt x="5414" y="94329"/>
                  </a:lnTo>
                  <a:lnTo>
                    <a:pt x="5414" y="17164"/>
                  </a:lnTo>
                  <a:cubicBezTo>
                    <a:pt x="5414" y="12455"/>
                    <a:pt x="7832" y="8506"/>
                    <a:pt x="10829" y="8506"/>
                  </a:cubicBezTo>
                  <a:lnTo>
                    <a:pt x="76390" y="8506"/>
                  </a:lnTo>
                  <a:cubicBezTo>
                    <a:pt x="79387" y="8506"/>
                    <a:pt x="81804" y="12455"/>
                    <a:pt x="81804" y="17164"/>
                  </a:cubicBezTo>
                  <a:lnTo>
                    <a:pt x="81804" y="94329"/>
                  </a:lnTo>
                  <a:close/>
                  <a:moveTo>
                    <a:pt x="114585" y="91746"/>
                  </a:moveTo>
                  <a:lnTo>
                    <a:pt x="87316" y="70329"/>
                  </a:lnTo>
                  <a:lnTo>
                    <a:pt x="87316" y="49670"/>
                  </a:lnTo>
                  <a:lnTo>
                    <a:pt x="114585" y="28253"/>
                  </a:lnTo>
                  <a:lnTo>
                    <a:pt x="114585" y="91746"/>
                  </a:lnTo>
                  <a:close/>
                  <a:moveTo>
                    <a:pt x="73682" y="17164"/>
                  </a:moveTo>
                  <a:cubicBezTo>
                    <a:pt x="72038" y="17164"/>
                    <a:pt x="70878" y="18835"/>
                    <a:pt x="70878" y="21417"/>
                  </a:cubicBezTo>
                  <a:cubicBezTo>
                    <a:pt x="70878" y="24000"/>
                    <a:pt x="72038" y="25670"/>
                    <a:pt x="73682" y="25670"/>
                  </a:cubicBezTo>
                  <a:cubicBezTo>
                    <a:pt x="75229" y="25670"/>
                    <a:pt x="76390" y="24000"/>
                    <a:pt x="76390" y="21417"/>
                  </a:cubicBezTo>
                  <a:cubicBezTo>
                    <a:pt x="76390" y="18835"/>
                    <a:pt x="75229" y="17164"/>
                    <a:pt x="73682" y="17164"/>
                  </a:cubicBezTo>
                  <a:close/>
                </a:path>
              </a:pathLst>
            </a:custGeom>
            <a:solidFill>
              <a:srgbClr val="ffffff"/>
            </a:solidFill>
            <a:ln>
              <a:noFill/>
            </a:ln>
          </p:spPr>
          <p:style>
            <a:lnRef idx="0"/>
            <a:fillRef idx="0"/>
            <a:effectRef idx="0"/>
            <a:fontRef idx="minor"/>
          </p:style>
        </p:sp>
      </p:grpSp>
      <p:grpSp>
        <p:nvGrpSpPr>
          <p:cNvPr id="258" name="Group 12"/>
          <p:cNvGrpSpPr/>
          <p:nvPr/>
        </p:nvGrpSpPr>
        <p:grpSpPr>
          <a:xfrm>
            <a:off x="6785640" y="3903840"/>
            <a:ext cx="581760" cy="571680"/>
            <a:chOff x="6785640" y="3903840"/>
            <a:chExt cx="581760" cy="571680"/>
          </a:xfrm>
        </p:grpSpPr>
        <p:sp>
          <p:nvSpPr>
            <p:cNvPr id="259" name="CustomShape 13"/>
            <p:cNvSpPr/>
            <p:nvPr/>
          </p:nvSpPr>
          <p:spPr>
            <a:xfrm>
              <a:off x="6795720" y="3903840"/>
              <a:ext cx="571680" cy="571680"/>
            </a:xfrm>
            <a:prstGeom prst="ellipse">
              <a:avLst/>
            </a:prstGeom>
            <a:solidFill>
              <a:srgbClr val="595959">
                <a:alpha val="15000"/>
              </a:srgbClr>
            </a:solidFill>
            <a:ln>
              <a:noFill/>
            </a:ln>
          </p:spPr>
          <p:style>
            <a:lnRef idx="0"/>
            <a:fillRef idx="0"/>
            <a:effectRef idx="0"/>
            <a:fontRef idx="minor"/>
          </p:style>
        </p:sp>
        <p:sp>
          <p:nvSpPr>
            <p:cNvPr id="260" name="CustomShape 14"/>
            <p:cNvSpPr/>
            <p:nvPr/>
          </p:nvSpPr>
          <p:spPr>
            <a:xfrm>
              <a:off x="6785640" y="3903840"/>
              <a:ext cx="547560" cy="547560"/>
            </a:xfrm>
            <a:prstGeom prst="ellipse">
              <a:avLst/>
            </a:prstGeom>
            <a:solidFill>
              <a:srgbClr val="4e6e9a"/>
            </a:solidFill>
            <a:ln>
              <a:noFill/>
            </a:ln>
          </p:spPr>
          <p:style>
            <a:lnRef idx="0"/>
            <a:fillRef idx="0"/>
            <a:effectRef idx="0"/>
            <a:fontRef idx="minor"/>
          </p:style>
        </p:sp>
        <p:sp>
          <p:nvSpPr>
            <p:cNvPr id="261" name="CustomShape 15"/>
            <p:cNvSpPr/>
            <p:nvPr/>
          </p:nvSpPr>
          <p:spPr>
            <a:xfrm>
              <a:off x="6880320" y="3986280"/>
              <a:ext cx="358200" cy="358200"/>
            </a:xfrm>
            <a:custGeom>
              <a:avLst/>
              <a:gdLst/>
              <a:ahLst/>
              <a:rect l="l" t="t" r="r" b="b"/>
              <a:pathLst>
                <a:path w="120000" h="120000">
                  <a:moveTo>
                    <a:pt x="109082" y="35458"/>
                  </a:moveTo>
                  <a:lnTo>
                    <a:pt x="109082" y="8212"/>
                  </a:lnTo>
                  <a:cubicBezTo>
                    <a:pt x="109082" y="3574"/>
                    <a:pt x="105507" y="0"/>
                    <a:pt x="100869" y="0"/>
                  </a:cubicBezTo>
                  <a:cubicBezTo>
                    <a:pt x="96231" y="0"/>
                    <a:pt x="92657" y="3574"/>
                    <a:pt x="92657" y="8212"/>
                  </a:cubicBezTo>
                  <a:lnTo>
                    <a:pt x="92657" y="10434"/>
                  </a:lnTo>
                  <a:lnTo>
                    <a:pt x="13623" y="33623"/>
                  </a:lnTo>
                  <a:cubicBezTo>
                    <a:pt x="12850" y="33043"/>
                    <a:pt x="11980" y="32753"/>
                    <a:pt x="10917" y="32753"/>
                  </a:cubicBezTo>
                  <a:lnTo>
                    <a:pt x="5410" y="32753"/>
                  </a:lnTo>
                  <a:cubicBezTo>
                    <a:pt x="2415" y="32753"/>
                    <a:pt x="0" y="35265"/>
                    <a:pt x="0" y="38260"/>
                  </a:cubicBezTo>
                  <a:lnTo>
                    <a:pt x="0" y="65507"/>
                  </a:lnTo>
                  <a:cubicBezTo>
                    <a:pt x="0" y="68502"/>
                    <a:pt x="2415" y="70917"/>
                    <a:pt x="5410" y="70917"/>
                  </a:cubicBezTo>
                  <a:lnTo>
                    <a:pt x="10917" y="70917"/>
                  </a:lnTo>
                  <a:cubicBezTo>
                    <a:pt x="11980" y="70917"/>
                    <a:pt x="12850" y="70628"/>
                    <a:pt x="13623" y="70144"/>
                  </a:cubicBezTo>
                  <a:lnTo>
                    <a:pt x="16908" y="71207"/>
                  </a:lnTo>
                  <a:lnTo>
                    <a:pt x="27246" y="117874"/>
                  </a:lnTo>
                  <a:lnTo>
                    <a:pt x="27246" y="117874"/>
                  </a:lnTo>
                  <a:cubicBezTo>
                    <a:pt x="27536" y="118937"/>
                    <a:pt x="28599" y="120000"/>
                    <a:pt x="29951" y="120000"/>
                  </a:cubicBezTo>
                  <a:lnTo>
                    <a:pt x="51787" y="120000"/>
                  </a:lnTo>
                  <a:cubicBezTo>
                    <a:pt x="53429" y="120000"/>
                    <a:pt x="54492" y="118937"/>
                    <a:pt x="54492" y="117294"/>
                  </a:cubicBezTo>
                  <a:lnTo>
                    <a:pt x="54492" y="116714"/>
                  </a:lnTo>
                  <a:lnTo>
                    <a:pt x="54492" y="116714"/>
                  </a:lnTo>
                  <a:lnTo>
                    <a:pt x="45797" y="79710"/>
                  </a:lnTo>
                  <a:lnTo>
                    <a:pt x="92657" y="93526"/>
                  </a:lnTo>
                  <a:lnTo>
                    <a:pt x="92657" y="95748"/>
                  </a:lnTo>
                  <a:cubicBezTo>
                    <a:pt x="92657" y="100386"/>
                    <a:pt x="96231" y="103961"/>
                    <a:pt x="100869" y="103961"/>
                  </a:cubicBezTo>
                  <a:cubicBezTo>
                    <a:pt x="105507" y="103961"/>
                    <a:pt x="109082" y="100386"/>
                    <a:pt x="109082" y="95748"/>
                  </a:cubicBezTo>
                  <a:lnTo>
                    <a:pt x="109082" y="68502"/>
                  </a:lnTo>
                  <a:cubicBezTo>
                    <a:pt x="115072" y="68502"/>
                    <a:pt x="120000" y="63574"/>
                    <a:pt x="120000" y="57584"/>
                  </a:cubicBezTo>
                  <a:lnTo>
                    <a:pt x="120000" y="46666"/>
                  </a:lnTo>
                  <a:cubicBezTo>
                    <a:pt x="120000" y="40386"/>
                    <a:pt x="115072" y="35458"/>
                    <a:pt x="109082" y="35458"/>
                  </a:cubicBezTo>
                  <a:close/>
                  <a:moveTo>
                    <a:pt x="10917" y="65507"/>
                  </a:moveTo>
                  <a:lnTo>
                    <a:pt x="5410" y="65507"/>
                  </a:lnTo>
                  <a:lnTo>
                    <a:pt x="5410" y="38260"/>
                  </a:lnTo>
                  <a:lnTo>
                    <a:pt x="10917" y="38260"/>
                  </a:lnTo>
                  <a:lnTo>
                    <a:pt x="10917" y="65507"/>
                  </a:lnTo>
                  <a:close/>
                  <a:moveTo>
                    <a:pt x="48212" y="114589"/>
                  </a:moveTo>
                  <a:lnTo>
                    <a:pt x="32173" y="114589"/>
                  </a:lnTo>
                  <a:lnTo>
                    <a:pt x="31111" y="109082"/>
                  </a:lnTo>
                  <a:lnTo>
                    <a:pt x="47149" y="109082"/>
                  </a:lnTo>
                  <a:lnTo>
                    <a:pt x="48212" y="114589"/>
                  </a:lnTo>
                  <a:close/>
                  <a:moveTo>
                    <a:pt x="45797" y="103671"/>
                  </a:moveTo>
                  <a:lnTo>
                    <a:pt x="29758" y="103671"/>
                  </a:lnTo>
                  <a:lnTo>
                    <a:pt x="22898" y="72850"/>
                  </a:lnTo>
                  <a:lnTo>
                    <a:pt x="39806" y="77777"/>
                  </a:lnTo>
                  <a:lnTo>
                    <a:pt x="45797" y="103671"/>
                  </a:lnTo>
                  <a:close/>
                  <a:moveTo>
                    <a:pt x="92657" y="87826"/>
                  </a:moveTo>
                  <a:lnTo>
                    <a:pt x="16328" y="65507"/>
                  </a:lnTo>
                  <a:lnTo>
                    <a:pt x="16328" y="38743"/>
                  </a:lnTo>
                  <a:lnTo>
                    <a:pt x="92657" y="16425"/>
                  </a:lnTo>
                  <a:lnTo>
                    <a:pt x="92657" y="87826"/>
                  </a:lnTo>
                  <a:close/>
                  <a:moveTo>
                    <a:pt x="103574" y="95458"/>
                  </a:moveTo>
                  <a:cubicBezTo>
                    <a:pt x="103574" y="97101"/>
                    <a:pt x="102512" y="98164"/>
                    <a:pt x="100869" y="98164"/>
                  </a:cubicBezTo>
                  <a:cubicBezTo>
                    <a:pt x="99227" y="98164"/>
                    <a:pt x="98164" y="97101"/>
                    <a:pt x="98164" y="95458"/>
                  </a:cubicBezTo>
                  <a:lnTo>
                    <a:pt x="98164" y="8212"/>
                  </a:lnTo>
                  <a:cubicBezTo>
                    <a:pt x="98164" y="6570"/>
                    <a:pt x="99227" y="5507"/>
                    <a:pt x="100869" y="5507"/>
                  </a:cubicBezTo>
                  <a:cubicBezTo>
                    <a:pt x="102512" y="5507"/>
                    <a:pt x="103574" y="6570"/>
                    <a:pt x="103574" y="8212"/>
                  </a:cubicBezTo>
                  <a:lnTo>
                    <a:pt x="103574" y="95458"/>
                  </a:lnTo>
                  <a:close/>
                  <a:moveTo>
                    <a:pt x="114492" y="57294"/>
                  </a:moveTo>
                  <a:cubicBezTo>
                    <a:pt x="114492" y="60289"/>
                    <a:pt x="112077" y="62801"/>
                    <a:pt x="109082" y="62801"/>
                  </a:cubicBezTo>
                  <a:lnTo>
                    <a:pt x="109082" y="40966"/>
                  </a:lnTo>
                  <a:cubicBezTo>
                    <a:pt x="112077" y="40966"/>
                    <a:pt x="114492" y="43381"/>
                    <a:pt x="114492" y="46376"/>
                  </a:cubicBezTo>
                  <a:lnTo>
                    <a:pt x="114492" y="57294"/>
                  </a:lnTo>
                  <a:close/>
                </a:path>
              </a:pathLst>
            </a:custGeom>
            <a:solidFill>
              <a:srgbClr val="ffffff"/>
            </a:solidFill>
            <a:ln>
              <a:noFill/>
            </a:ln>
          </p:spPr>
          <p:style>
            <a:lnRef idx="0"/>
            <a:fillRef idx="0"/>
            <a:effectRef idx="0"/>
            <a:fontRef idx="minor"/>
          </p:style>
        </p:sp>
      </p:grpSp>
      <p:grpSp>
        <p:nvGrpSpPr>
          <p:cNvPr id="262" name="Group 16"/>
          <p:cNvGrpSpPr/>
          <p:nvPr/>
        </p:nvGrpSpPr>
        <p:grpSpPr>
          <a:xfrm>
            <a:off x="7730280" y="3910680"/>
            <a:ext cx="581760" cy="571680"/>
            <a:chOff x="7730280" y="3910680"/>
            <a:chExt cx="581760" cy="571680"/>
          </a:xfrm>
        </p:grpSpPr>
        <p:sp>
          <p:nvSpPr>
            <p:cNvPr id="263" name="CustomShape 17"/>
            <p:cNvSpPr/>
            <p:nvPr/>
          </p:nvSpPr>
          <p:spPr>
            <a:xfrm>
              <a:off x="7740360" y="3910680"/>
              <a:ext cx="571680" cy="571680"/>
            </a:xfrm>
            <a:prstGeom prst="ellipse">
              <a:avLst/>
            </a:prstGeom>
            <a:solidFill>
              <a:srgbClr val="595959">
                <a:alpha val="15000"/>
              </a:srgbClr>
            </a:solidFill>
            <a:ln>
              <a:noFill/>
            </a:ln>
          </p:spPr>
          <p:style>
            <a:lnRef idx="0"/>
            <a:fillRef idx="0"/>
            <a:effectRef idx="0"/>
            <a:fontRef idx="minor"/>
          </p:style>
        </p:sp>
        <p:sp>
          <p:nvSpPr>
            <p:cNvPr id="264" name="CustomShape 18"/>
            <p:cNvSpPr/>
            <p:nvPr/>
          </p:nvSpPr>
          <p:spPr>
            <a:xfrm>
              <a:off x="7730280" y="3910680"/>
              <a:ext cx="547560" cy="547560"/>
            </a:xfrm>
            <a:prstGeom prst="ellipse">
              <a:avLst/>
            </a:prstGeom>
            <a:solidFill>
              <a:srgbClr val="4e6e9a"/>
            </a:solidFill>
            <a:ln>
              <a:noFill/>
            </a:ln>
          </p:spPr>
          <p:style>
            <a:lnRef idx="0"/>
            <a:fillRef idx="0"/>
            <a:effectRef idx="0"/>
            <a:fontRef idx="minor"/>
          </p:style>
        </p:sp>
        <p:sp>
          <p:nvSpPr>
            <p:cNvPr id="265" name="CustomShape 19"/>
            <p:cNvSpPr/>
            <p:nvPr/>
          </p:nvSpPr>
          <p:spPr>
            <a:xfrm>
              <a:off x="7844760" y="4035240"/>
              <a:ext cx="325800" cy="316800"/>
            </a:xfrm>
            <a:custGeom>
              <a:avLst/>
              <a:gdLst/>
              <a:ahLst/>
              <a:rect l="l" t="t" r="r" b="b"/>
              <a:pathLst>
                <a:path w="120000" h="120000">
                  <a:moveTo>
                    <a:pt x="120000" y="60000"/>
                  </a:moveTo>
                  <a:cubicBezTo>
                    <a:pt x="120000" y="56682"/>
                    <a:pt x="118067" y="54243"/>
                    <a:pt x="115652" y="52878"/>
                  </a:cubicBezTo>
                  <a:lnTo>
                    <a:pt x="115652" y="52878"/>
                  </a:lnTo>
                  <a:lnTo>
                    <a:pt x="106086" y="47902"/>
                  </a:lnTo>
                  <a:lnTo>
                    <a:pt x="115652" y="42926"/>
                  </a:lnTo>
                  <a:lnTo>
                    <a:pt x="115652" y="42926"/>
                  </a:lnTo>
                  <a:cubicBezTo>
                    <a:pt x="118357" y="41560"/>
                    <a:pt x="120000" y="38829"/>
                    <a:pt x="120000" y="35804"/>
                  </a:cubicBezTo>
                  <a:cubicBezTo>
                    <a:pt x="120000" y="32780"/>
                    <a:pt x="118067" y="29951"/>
                    <a:pt x="115652" y="28585"/>
                  </a:cubicBezTo>
                  <a:lnTo>
                    <a:pt x="115652" y="28585"/>
                  </a:lnTo>
                  <a:lnTo>
                    <a:pt x="63864" y="1073"/>
                  </a:lnTo>
                  <a:lnTo>
                    <a:pt x="63864" y="1073"/>
                  </a:lnTo>
                  <a:cubicBezTo>
                    <a:pt x="62705" y="487"/>
                    <a:pt x="61352" y="0"/>
                    <a:pt x="60000" y="0"/>
                  </a:cubicBezTo>
                  <a:cubicBezTo>
                    <a:pt x="58647" y="0"/>
                    <a:pt x="57294" y="292"/>
                    <a:pt x="56231" y="1073"/>
                  </a:cubicBezTo>
                  <a:lnTo>
                    <a:pt x="56231" y="1073"/>
                  </a:lnTo>
                  <a:lnTo>
                    <a:pt x="4347" y="28585"/>
                  </a:lnTo>
                  <a:lnTo>
                    <a:pt x="4347" y="28585"/>
                  </a:lnTo>
                  <a:cubicBezTo>
                    <a:pt x="1642" y="29951"/>
                    <a:pt x="0" y="32780"/>
                    <a:pt x="0" y="35804"/>
                  </a:cubicBezTo>
                  <a:cubicBezTo>
                    <a:pt x="0" y="38829"/>
                    <a:pt x="1932" y="41560"/>
                    <a:pt x="4347" y="42926"/>
                  </a:cubicBezTo>
                  <a:lnTo>
                    <a:pt x="4347" y="42926"/>
                  </a:lnTo>
                  <a:lnTo>
                    <a:pt x="13913" y="47902"/>
                  </a:lnTo>
                  <a:lnTo>
                    <a:pt x="4347" y="52878"/>
                  </a:lnTo>
                  <a:lnTo>
                    <a:pt x="4347" y="52878"/>
                  </a:lnTo>
                  <a:cubicBezTo>
                    <a:pt x="1642" y="54243"/>
                    <a:pt x="0" y="56975"/>
                    <a:pt x="0" y="60000"/>
                  </a:cubicBezTo>
                  <a:cubicBezTo>
                    <a:pt x="0" y="63024"/>
                    <a:pt x="1932" y="65756"/>
                    <a:pt x="4347" y="67121"/>
                  </a:cubicBezTo>
                  <a:lnTo>
                    <a:pt x="4347" y="67121"/>
                  </a:lnTo>
                  <a:lnTo>
                    <a:pt x="13913" y="72097"/>
                  </a:lnTo>
                  <a:lnTo>
                    <a:pt x="4347" y="77073"/>
                  </a:lnTo>
                  <a:lnTo>
                    <a:pt x="4347" y="77073"/>
                  </a:lnTo>
                  <a:cubicBezTo>
                    <a:pt x="1642" y="78439"/>
                    <a:pt x="0" y="81170"/>
                    <a:pt x="0" y="84195"/>
                  </a:cubicBezTo>
                  <a:cubicBezTo>
                    <a:pt x="0" y="87219"/>
                    <a:pt x="1932" y="90048"/>
                    <a:pt x="4347" y="91414"/>
                  </a:cubicBezTo>
                  <a:lnTo>
                    <a:pt x="4347" y="91414"/>
                  </a:lnTo>
                  <a:lnTo>
                    <a:pt x="56231" y="118926"/>
                  </a:lnTo>
                  <a:lnTo>
                    <a:pt x="56231" y="118926"/>
                  </a:lnTo>
                  <a:cubicBezTo>
                    <a:pt x="57294" y="119512"/>
                    <a:pt x="58647" y="120000"/>
                    <a:pt x="60000" y="120000"/>
                  </a:cubicBezTo>
                  <a:cubicBezTo>
                    <a:pt x="61352" y="120000"/>
                    <a:pt x="62705" y="119707"/>
                    <a:pt x="63864" y="118926"/>
                  </a:cubicBezTo>
                  <a:lnTo>
                    <a:pt x="63864" y="118926"/>
                  </a:lnTo>
                  <a:lnTo>
                    <a:pt x="115652" y="91414"/>
                  </a:lnTo>
                  <a:lnTo>
                    <a:pt x="115652" y="91414"/>
                  </a:lnTo>
                  <a:cubicBezTo>
                    <a:pt x="118357" y="90048"/>
                    <a:pt x="120000" y="87219"/>
                    <a:pt x="120000" y="84195"/>
                  </a:cubicBezTo>
                  <a:cubicBezTo>
                    <a:pt x="120000" y="81170"/>
                    <a:pt x="118067" y="78439"/>
                    <a:pt x="115652" y="77073"/>
                  </a:cubicBezTo>
                  <a:lnTo>
                    <a:pt x="115652" y="77073"/>
                  </a:lnTo>
                  <a:lnTo>
                    <a:pt x="106086" y="72097"/>
                  </a:lnTo>
                  <a:lnTo>
                    <a:pt x="115652" y="67121"/>
                  </a:lnTo>
                  <a:lnTo>
                    <a:pt x="115652" y="67121"/>
                  </a:lnTo>
                  <a:cubicBezTo>
                    <a:pt x="118067" y="65756"/>
                    <a:pt x="120000" y="63317"/>
                    <a:pt x="120000" y="60000"/>
                  </a:cubicBezTo>
                  <a:close/>
                  <a:moveTo>
                    <a:pt x="6859" y="37658"/>
                  </a:moveTo>
                  <a:lnTo>
                    <a:pt x="6859" y="37658"/>
                  </a:lnTo>
                  <a:cubicBezTo>
                    <a:pt x="5990" y="37170"/>
                    <a:pt x="5507" y="36292"/>
                    <a:pt x="5507" y="35219"/>
                  </a:cubicBezTo>
                  <a:cubicBezTo>
                    <a:pt x="5507" y="34146"/>
                    <a:pt x="5990" y="33268"/>
                    <a:pt x="6859" y="32780"/>
                  </a:cubicBezTo>
                  <a:lnTo>
                    <a:pt x="6859" y="32780"/>
                  </a:lnTo>
                  <a:lnTo>
                    <a:pt x="58647" y="5170"/>
                  </a:lnTo>
                  <a:lnTo>
                    <a:pt x="58647" y="5170"/>
                  </a:lnTo>
                  <a:cubicBezTo>
                    <a:pt x="58937" y="4975"/>
                    <a:pt x="59420" y="4975"/>
                    <a:pt x="60000" y="4975"/>
                  </a:cubicBezTo>
                  <a:cubicBezTo>
                    <a:pt x="60579" y="4975"/>
                    <a:pt x="60869" y="5170"/>
                    <a:pt x="61352" y="5170"/>
                  </a:cubicBezTo>
                  <a:lnTo>
                    <a:pt x="61352" y="5170"/>
                  </a:lnTo>
                  <a:lnTo>
                    <a:pt x="113140" y="32780"/>
                  </a:lnTo>
                  <a:lnTo>
                    <a:pt x="113140" y="32780"/>
                  </a:lnTo>
                  <a:cubicBezTo>
                    <a:pt x="114009" y="33268"/>
                    <a:pt x="114589" y="34146"/>
                    <a:pt x="114589" y="35219"/>
                  </a:cubicBezTo>
                  <a:cubicBezTo>
                    <a:pt x="114589" y="36292"/>
                    <a:pt x="114009" y="37170"/>
                    <a:pt x="113140" y="37658"/>
                  </a:cubicBezTo>
                  <a:lnTo>
                    <a:pt x="113140" y="37658"/>
                  </a:lnTo>
                  <a:lnTo>
                    <a:pt x="61352" y="65268"/>
                  </a:lnTo>
                  <a:lnTo>
                    <a:pt x="61352" y="65268"/>
                  </a:lnTo>
                  <a:cubicBezTo>
                    <a:pt x="61062" y="65463"/>
                    <a:pt x="60579" y="65463"/>
                    <a:pt x="60000" y="65463"/>
                  </a:cubicBezTo>
                  <a:cubicBezTo>
                    <a:pt x="59420" y="65463"/>
                    <a:pt x="59227" y="65268"/>
                    <a:pt x="58647" y="65268"/>
                  </a:cubicBezTo>
                  <a:lnTo>
                    <a:pt x="58647" y="65268"/>
                  </a:lnTo>
                  <a:lnTo>
                    <a:pt x="6859" y="37658"/>
                  </a:lnTo>
                  <a:close/>
                  <a:moveTo>
                    <a:pt x="113140" y="82341"/>
                  </a:moveTo>
                  <a:lnTo>
                    <a:pt x="113140" y="82341"/>
                  </a:lnTo>
                  <a:cubicBezTo>
                    <a:pt x="114009" y="82829"/>
                    <a:pt x="114589" y="83707"/>
                    <a:pt x="114589" y="84780"/>
                  </a:cubicBezTo>
                  <a:cubicBezTo>
                    <a:pt x="114589" y="85853"/>
                    <a:pt x="114009" y="86731"/>
                    <a:pt x="113140" y="87219"/>
                  </a:cubicBezTo>
                  <a:lnTo>
                    <a:pt x="113140" y="87219"/>
                  </a:lnTo>
                  <a:lnTo>
                    <a:pt x="61352" y="114829"/>
                  </a:lnTo>
                  <a:lnTo>
                    <a:pt x="61352" y="114829"/>
                  </a:lnTo>
                  <a:cubicBezTo>
                    <a:pt x="61062" y="115024"/>
                    <a:pt x="60579" y="115024"/>
                    <a:pt x="60000" y="115024"/>
                  </a:cubicBezTo>
                  <a:cubicBezTo>
                    <a:pt x="59420" y="115024"/>
                    <a:pt x="59227" y="114829"/>
                    <a:pt x="58647" y="114829"/>
                  </a:cubicBezTo>
                  <a:lnTo>
                    <a:pt x="58647" y="114829"/>
                  </a:lnTo>
                  <a:lnTo>
                    <a:pt x="6859" y="87219"/>
                  </a:lnTo>
                  <a:lnTo>
                    <a:pt x="6859" y="87219"/>
                  </a:lnTo>
                  <a:cubicBezTo>
                    <a:pt x="5990" y="86731"/>
                    <a:pt x="5507" y="85853"/>
                    <a:pt x="5507" y="84780"/>
                  </a:cubicBezTo>
                  <a:cubicBezTo>
                    <a:pt x="5507" y="83707"/>
                    <a:pt x="5990" y="82829"/>
                    <a:pt x="6859" y="82341"/>
                  </a:cubicBezTo>
                  <a:lnTo>
                    <a:pt x="6859" y="82341"/>
                  </a:lnTo>
                  <a:lnTo>
                    <a:pt x="19613" y="75414"/>
                  </a:lnTo>
                  <a:lnTo>
                    <a:pt x="55942" y="94731"/>
                  </a:lnTo>
                  <a:lnTo>
                    <a:pt x="55942" y="94731"/>
                  </a:lnTo>
                  <a:cubicBezTo>
                    <a:pt x="57004" y="95219"/>
                    <a:pt x="58357" y="95804"/>
                    <a:pt x="59710" y="95804"/>
                  </a:cubicBezTo>
                  <a:cubicBezTo>
                    <a:pt x="61062" y="95804"/>
                    <a:pt x="62512" y="95512"/>
                    <a:pt x="63574" y="94731"/>
                  </a:cubicBezTo>
                  <a:lnTo>
                    <a:pt x="63574" y="94731"/>
                  </a:lnTo>
                  <a:lnTo>
                    <a:pt x="99806" y="75414"/>
                  </a:lnTo>
                  <a:lnTo>
                    <a:pt x="113140" y="82341"/>
                  </a:lnTo>
                  <a:close/>
                  <a:moveTo>
                    <a:pt x="113140" y="62439"/>
                  </a:moveTo>
                  <a:lnTo>
                    <a:pt x="113140" y="62439"/>
                  </a:lnTo>
                  <a:lnTo>
                    <a:pt x="61352" y="90048"/>
                  </a:lnTo>
                  <a:lnTo>
                    <a:pt x="61352" y="90048"/>
                  </a:lnTo>
                  <a:cubicBezTo>
                    <a:pt x="61062" y="90243"/>
                    <a:pt x="60579" y="90243"/>
                    <a:pt x="60000" y="90243"/>
                  </a:cubicBezTo>
                  <a:cubicBezTo>
                    <a:pt x="59420" y="90243"/>
                    <a:pt x="59227" y="90048"/>
                    <a:pt x="58647" y="90048"/>
                  </a:cubicBezTo>
                  <a:lnTo>
                    <a:pt x="58647" y="90048"/>
                  </a:lnTo>
                  <a:lnTo>
                    <a:pt x="6859" y="62439"/>
                  </a:lnTo>
                  <a:lnTo>
                    <a:pt x="6859" y="62439"/>
                  </a:lnTo>
                  <a:cubicBezTo>
                    <a:pt x="5990" y="61951"/>
                    <a:pt x="5507" y="61073"/>
                    <a:pt x="5507" y="60000"/>
                  </a:cubicBezTo>
                  <a:cubicBezTo>
                    <a:pt x="5507" y="58926"/>
                    <a:pt x="5990" y="58048"/>
                    <a:pt x="6859" y="57560"/>
                  </a:cubicBezTo>
                  <a:lnTo>
                    <a:pt x="6859" y="57560"/>
                  </a:lnTo>
                  <a:lnTo>
                    <a:pt x="19613" y="50634"/>
                  </a:lnTo>
                  <a:lnTo>
                    <a:pt x="55942" y="69951"/>
                  </a:lnTo>
                  <a:lnTo>
                    <a:pt x="55942" y="69951"/>
                  </a:lnTo>
                  <a:cubicBezTo>
                    <a:pt x="57004" y="70439"/>
                    <a:pt x="58357" y="71024"/>
                    <a:pt x="59710" y="71024"/>
                  </a:cubicBezTo>
                  <a:cubicBezTo>
                    <a:pt x="61062" y="71024"/>
                    <a:pt x="62512" y="70731"/>
                    <a:pt x="63574" y="69951"/>
                  </a:cubicBezTo>
                  <a:lnTo>
                    <a:pt x="63574" y="69951"/>
                  </a:lnTo>
                  <a:lnTo>
                    <a:pt x="99806" y="50634"/>
                  </a:lnTo>
                  <a:lnTo>
                    <a:pt x="112657" y="57560"/>
                  </a:lnTo>
                  <a:lnTo>
                    <a:pt x="112657" y="57560"/>
                  </a:lnTo>
                  <a:cubicBezTo>
                    <a:pt x="113429" y="58048"/>
                    <a:pt x="114009" y="58926"/>
                    <a:pt x="114009" y="60000"/>
                  </a:cubicBezTo>
                  <a:cubicBezTo>
                    <a:pt x="114589" y="61073"/>
                    <a:pt x="114009" y="61951"/>
                    <a:pt x="113140" y="62439"/>
                  </a:cubicBezTo>
                  <a:close/>
                </a:path>
              </a:pathLst>
            </a:custGeom>
            <a:solidFill>
              <a:srgbClr val="ffffff"/>
            </a:solidFill>
            <a:ln>
              <a:noFill/>
            </a:ln>
          </p:spPr>
          <p:style>
            <a:lnRef idx="0"/>
            <a:fillRef idx="0"/>
            <a:effectRef idx="0"/>
            <a:fontRef idx="minor"/>
          </p:style>
        </p:sp>
      </p:grpSp>
      <p:grpSp>
        <p:nvGrpSpPr>
          <p:cNvPr id="266" name="Group 20"/>
          <p:cNvGrpSpPr/>
          <p:nvPr/>
        </p:nvGrpSpPr>
        <p:grpSpPr>
          <a:xfrm>
            <a:off x="8606160" y="444960"/>
            <a:ext cx="347040" cy="278280"/>
            <a:chOff x="8606160" y="444960"/>
            <a:chExt cx="347040" cy="278280"/>
          </a:xfrm>
        </p:grpSpPr>
        <p:sp>
          <p:nvSpPr>
            <p:cNvPr id="267" name="CustomShape 21"/>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268" name="CustomShape 22"/>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269" name="CustomShape 23"/>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sp>
        <p:nvSpPr>
          <p:cNvPr id="270" name="CustomShape 24"/>
          <p:cNvSpPr/>
          <p:nvPr/>
        </p:nvSpPr>
        <p:spPr>
          <a:xfrm>
            <a:off x="713160" y="1961640"/>
            <a:ext cx="3490560" cy="2232720"/>
          </a:xfrm>
          <a:prstGeom prst="rect">
            <a:avLst/>
          </a:prstGeom>
          <a:solidFill>
            <a:srgbClr val="648dc6">
              <a:alpha val="38000"/>
            </a:srgbClr>
          </a:solid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70440" y="393120"/>
            <a:ext cx="845892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000" spc="-1" strike="noStrike">
                <a:solidFill>
                  <a:srgbClr val="4e6f9b"/>
                </a:solidFill>
                <a:latin typeface="Times New Roman"/>
                <a:ea typeface="Muli"/>
              </a:rPr>
              <a:t>Kết Quả Đạt Được</a:t>
            </a:r>
            <a:endParaRPr b="0" lang="en-US" sz="4000" spc="-1" strike="noStrike">
              <a:latin typeface="Arial"/>
            </a:endParaRPr>
          </a:p>
        </p:txBody>
      </p:sp>
      <p:sp>
        <p:nvSpPr>
          <p:cNvPr id="272" name="CustomShape 2"/>
          <p:cNvSpPr/>
          <p:nvPr/>
        </p:nvSpPr>
        <p:spPr>
          <a:xfrm>
            <a:off x="3876480" y="1251000"/>
            <a:ext cx="1396800" cy="1801080"/>
          </a:xfrm>
          <a:custGeom>
            <a:avLst/>
            <a:gdLst/>
            <a:ahLst/>
            <a:rect l="l" t="t" r="r" b="b"/>
            <a:pathLst>
              <a:path w="120000" h="120000">
                <a:moveTo>
                  <a:pt x="60000" y="0"/>
                </a:moveTo>
                <a:cubicBezTo>
                  <a:pt x="26909" y="0"/>
                  <a:pt x="0" y="20828"/>
                  <a:pt x="0" y="46442"/>
                </a:cubicBezTo>
                <a:cubicBezTo>
                  <a:pt x="0" y="72056"/>
                  <a:pt x="60000" y="120000"/>
                  <a:pt x="60000" y="120000"/>
                </a:cubicBezTo>
                <a:cubicBezTo>
                  <a:pt x="60000" y="120000"/>
                  <a:pt x="120000" y="72056"/>
                  <a:pt x="120000" y="46442"/>
                </a:cubicBezTo>
                <a:cubicBezTo>
                  <a:pt x="120000" y="20828"/>
                  <a:pt x="93090" y="0"/>
                  <a:pt x="60000" y="0"/>
                </a:cubicBezTo>
                <a:close/>
                <a:moveTo>
                  <a:pt x="60000" y="83596"/>
                </a:moveTo>
                <a:cubicBezTo>
                  <a:pt x="32000" y="83596"/>
                  <a:pt x="9454" y="66051"/>
                  <a:pt x="9454" y="44472"/>
                </a:cubicBezTo>
                <a:cubicBezTo>
                  <a:pt x="9454" y="22799"/>
                  <a:pt x="32000" y="5254"/>
                  <a:pt x="60000" y="5254"/>
                </a:cubicBezTo>
                <a:cubicBezTo>
                  <a:pt x="88000" y="5254"/>
                  <a:pt x="110545" y="22799"/>
                  <a:pt x="110545" y="44472"/>
                </a:cubicBezTo>
                <a:cubicBezTo>
                  <a:pt x="110545" y="66051"/>
                  <a:pt x="88000" y="83596"/>
                  <a:pt x="60000" y="83596"/>
                </a:cubicBezTo>
                <a:close/>
              </a:path>
            </a:pathLst>
          </a:custGeom>
          <a:solidFill>
            <a:srgbClr val="4e6e9a">
              <a:alpha val="81000"/>
            </a:srgbClr>
          </a:solidFill>
          <a:ln>
            <a:noFill/>
          </a:ln>
        </p:spPr>
        <p:style>
          <a:lnRef idx="0"/>
          <a:fillRef idx="0"/>
          <a:effectRef idx="0"/>
          <a:fontRef idx="minor"/>
        </p:style>
      </p:sp>
      <p:sp>
        <p:nvSpPr>
          <p:cNvPr id="273" name="CustomShape 3"/>
          <p:cNvSpPr/>
          <p:nvPr/>
        </p:nvSpPr>
        <p:spPr>
          <a:xfrm>
            <a:off x="4692240" y="2028600"/>
            <a:ext cx="1836360" cy="1564200"/>
          </a:xfrm>
          <a:custGeom>
            <a:avLst/>
            <a:gdLst/>
            <a:ahLst/>
            <a:rect l="l" t="t" r="r" b="b"/>
            <a:pathLst>
              <a:path w="120000" h="120000">
                <a:moveTo>
                  <a:pt x="112159" y="43459"/>
                </a:moveTo>
                <a:cubicBezTo>
                  <a:pt x="104411" y="15351"/>
                  <a:pt x="78585" y="0"/>
                  <a:pt x="54696" y="9081"/>
                </a:cubicBezTo>
                <a:cubicBezTo>
                  <a:pt x="30714" y="18162"/>
                  <a:pt x="0" y="86270"/>
                  <a:pt x="0" y="86270"/>
                </a:cubicBezTo>
                <a:cubicBezTo>
                  <a:pt x="0" y="86270"/>
                  <a:pt x="58847" y="120000"/>
                  <a:pt x="82828" y="110918"/>
                </a:cubicBezTo>
                <a:cubicBezTo>
                  <a:pt x="106810" y="101621"/>
                  <a:pt x="120000" y="71567"/>
                  <a:pt x="112159" y="43459"/>
                </a:cubicBezTo>
                <a:close/>
                <a:moveTo>
                  <a:pt x="34127" y="73081"/>
                </a:moveTo>
                <a:cubicBezTo>
                  <a:pt x="27671" y="49513"/>
                  <a:pt x="38739" y="24000"/>
                  <a:pt x="58847" y="16324"/>
                </a:cubicBezTo>
                <a:cubicBezTo>
                  <a:pt x="79046" y="8648"/>
                  <a:pt x="100814" y="21621"/>
                  <a:pt x="107363" y="45297"/>
                </a:cubicBezTo>
                <a:cubicBezTo>
                  <a:pt x="113820" y="68972"/>
                  <a:pt x="102751" y="94486"/>
                  <a:pt x="82644" y="102054"/>
                </a:cubicBezTo>
                <a:cubicBezTo>
                  <a:pt x="62444" y="109729"/>
                  <a:pt x="40676" y="96756"/>
                  <a:pt x="34127" y="73081"/>
                </a:cubicBezTo>
                <a:close/>
              </a:path>
            </a:pathLst>
          </a:custGeom>
          <a:solidFill>
            <a:srgbClr val="4e6e9a">
              <a:alpha val="81000"/>
            </a:srgbClr>
          </a:solidFill>
          <a:ln>
            <a:noFill/>
          </a:ln>
        </p:spPr>
        <p:style>
          <a:lnRef idx="0"/>
          <a:fillRef idx="0"/>
          <a:effectRef idx="0"/>
          <a:fontRef idx="minor"/>
        </p:style>
      </p:sp>
      <p:sp>
        <p:nvSpPr>
          <p:cNvPr id="274" name="CustomShape 4"/>
          <p:cNvSpPr/>
          <p:nvPr/>
        </p:nvSpPr>
        <p:spPr>
          <a:xfrm>
            <a:off x="2614320" y="2010960"/>
            <a:ext cx="1832040" cy="1564200"/>
          </a:xfrm>
          <a:custGeom>
            <a:avLst/>
            <a:gdLst/>
            <a:ahLst/>
            <a:rect l="l" t="t" r="r" b="b"/>
            <a:pathLst>
              <a:path w="120000" h="120000">
                <a:moveTo>
                  <a:pt x="7753" y="43537"/>
                </a:moveTo>
                <a:cubicBezTo>
                  <a:pt x="0" y="71696"/>
                  <a:pt x="13107" y="101805"/>
                  <a:pt x="37107" y="110902"/>
                </a:cubicBezTo>
                <a:cubicBezTo>
                  <a:pt x="61107" y="120000"/>
                  <a:pt x="120000" y="86209"/>
                  <a:pt x="120000" y="86209"/>
                </a:cubicBezTo>
                <a:cubicBezTo>
                  <a:pt x="120000" y="86209"/>
                  <a:pt x="89261" y="18194"/>
                  <a:pt x="65261" y="8989"/>
                </a:cubicBezTo>
                <a:cubicBezTo>
                  <a:pt x="41261" y="0"/>
                  <a:pt x="15507" y="15379"/>
                  <a:pt x="7753" y="43537"/>
                </a:cubicBezTo>
                <a:close/>
                <a:moveTo>
                  <a:pt x="85846" y="73212"/>
                </a:moveTo>
                <a:cubicBezTo>
                  <a:pt x="79292" y="96931"/>
                  <a:pt x="57507" y="109927"/>
                  <a:pt x="37292" y="102238"/>
                </a:cubicBezTo>
                <a:cubicBezTo>
                  <a:pt x="17169" y="94657"/>
                  <a:pt x="6092" y="69097"/>
                  <a:pt x="12553" y="45379"/>
                </a:cubicBezTo>
                <a:cubicBezTo>
                  <a:pt x="19107" y="21660"/>
                  <a:pt x="40892" y="8664"/>
                  <a:pt x="61107" y="16353"/>
                </a:cubicBezTo>
                <a:cubicBezTo>
                  <a:pt x="81415" y="24151"/>
                  <a:pt x="92492" y="49602"/>
                  <a:pt x="85846" y="73212"/>
                </a:cubicBezTo>
                <a:close/>
              </a:path>
            </a:pathLst>
          </a:custGeom>
          <a:solidFill>
            <a:srgbClr val="4e6e9a">
              <a:alpha val="81000"/>
            </a:srgbClr>
          </a:solidFill>
          <a:ln>
            <a:noFill/>
          </a:ln>
        </p:spPr>
        <p:style>
          <a:lnRef idx="0"/>
          <a:fillRef idx="0"/>
          <a:effectRef idx="0"/>
          <a:fontRef idx="minor"/>
        </p:style>
      </p:sp>
      <p:sp>
        <p:nvSpPr>
          <p:cNvPr id="275" name="CustomShape 5"/>
          <p:cNvSpPr/>
          <p:nvPr/>
        </p:nvSpPr>
        <p:spPr>
          <a:xfrm>
            <a:off x="3046680" y="3283560"/>
            <a:ext cx="1578240" cy="1686240"/>
          </a:xfrm>
          <a:custGeom>
            <a:avLst/>
            <a:gdLst/>
            <a:ahLst/>
            <a:rect l="l" t="t" r="r" b="b"/>
            <a:pathLst>
              <a:path w="120000" h="120000">
                <a:moveTo>
                  <a:pt x="28821" y="103919"/>
                </a:moveTo>
                <a:cubicBezTo>
                  <a:pt x="52500" y="120000"/>
                  <a:pt x="85714" y="115175"/>
                  <a:pt x="102857" y="92964"/>
                </a:cubicBezTo>
                <a:cubicBezTo>
                  <a:pt x="120000" y="70753"/>
                  <a:pt x="109392" y="0"/>
                  <a:pt x="109392" y="0"/>
                </a:cubicBezTo>
                <a:cubicBezTo>
                  <a:pt x="109392" y="0"/>
                  <a:pt x="34392" y="12261"/>
                  <a:pt x="17142" y="34572"/>
                </a:cubicBezTo>
                <a:cubicBezTo>
                  <a:pt x="0" y="56783"/>
                  <a:pt x="5142" y="87839"/>
                  <a:pt x="28821" y="103919"/>
                </a:cubicBezTo>
                <a:close/>
                <a:moveTo>
                  <a:pt x="84857" y="31557"/>
                </a:moveTo>
                <a:cubicBezTo>
                  <a:pt x="104785" y="45226"/>
                  <a:pt x="109285" y="71356"/>
                  <a:pt x="94714" y="90150"/>
                </a:cubicBezTo>
                <a:cubicBezTo>
                  <a:pt x="80142" y="108944"/>
                  <a:pt x="52285" y="113065"/>
                  <a:pt x="32250" y="99396"/>
                </a:cubicBezTo>
                <a:cubicBezTo>
                  <a:pt x="12214" y="85728"/>
                  <a:pt x="7821" y="59597"/>
                  <a:pt x="22392" y="40804"/>
                </a:cubicBezTo>
                <a:cubicBezTo>
                  <a:pt x="36964" y="22211"/>
                  <a:pt x="64821" y="18090"/>
                  <a:pt x="84857" y="31557"/>
                </a:cubicBezTo>
                <a:close/>
              </a:path>
            </a:pathLst>
          </a:custGeom>
          <a:solidFill>
            <a:srgbClr val="4e6e9a">
              <a:alpha val="81000"/>
            </a:srgbClr>
          </a:solidFill>
          <a:ln>
            <a:noFill/>
          </a:ln>
        </p:spPr>
        <p:style>
          <a:lnRef idx="0"/>
          <a:fillRef idx="0"/>
          <a:effectRef idx="0"/>
          <a:fontRef idx="minor"/>
        </p:style>
      </p:sp>
      <p:sp>
        <p:nvSpPr>
          <p:cNvPr id="276" name="CustomShape 6"/>
          <p:cNvSpPr/>
          <p:nvPr/>
        </p:nvSpPr>
        <p:spPr>
          <a:xfrm>
            <a:off x="4496760" y="3294000"/>
            <a:ext cx="1578240" cy="1686240"/>
          </a:xfrm>
          <a:custGeom>
            <a:avLst/>
            <a:gdLst/>
            <a:ahLst/>
            <a:rect l="l" t="t" r="r" b="b"/>
            <a:pathLst>
              <a:path w="120000" h="120000">
                <a:moveTo>
                  <a:pt x="91204" y="103846"/>
                </a:moveTo>
                <a:cubicBezTo>
                  <a:pt x="114861" y="87792"/>
                  <a:pt x="120000" y="56789"/>
                  <a:pt x="102872" y="34515"/>
                </a:cubicBezTo>
                <a:cubicBezTo>
                  <a:pt x="85744" y="12341"/>
                  <a:pt x="10704" y="0"/>
                  <a:pt x="10704" y="0"/>
                </a:cubicBezTo>
                <a:cubicBezTo>
                  <a:pt x="10704" y="0"/>
                  <a:pt x="0" y="70635"/>
                  <a:pt x="17234" y="92909"/>
                </a:cubicBezTo>
                <a:cubicBezTo>
                  <a:pt x="34469" y="115083"/>
                  <a:pt x="67439" y="120000"/>
                  <a:pt x="91204" y="103846"/>
                </a:cubicBezTo>
                <a:close/>
                <a:moveTo>
                  <a:pt x="35218" y="31605"/>
                </a:moveTo>
                <a:cubicBezTo>
                  <a:pt x="55236" y="17959"/>
                  <a:pt x="83068" y="22073"/>
                  <a:pt x="97627" y="40836"/>
                </a:cubicBezTo>
                <a:cubicBezTo>
                  <a:pt x="112185" y="59598"/>
                  <a:pt x="107689" y="85685"/>
                  <a:pt x="87778" y="99331"/>
                </a:cubicBezTo>
                <a:cubicBezTo>
                  <a:pt x="67760" y="112976"/>
                  <a:pt x="39928" y="108762"/>
                  <a:pt x="25370" y="90100"/>
                </a:cubicBezTo>
                <a:cubicBezTo>
                  <a:pt x="10811" y="71337"/>
                  <a:pt x="15200" y="45250"/>
                  <a:pt x="35218" y="31605"/>
                </a:cubicBezTo>
                <a:close/>
              </a:path>
            </a:pathLst>
          </a:custGeom>
          <a:solidFill>
            <a:srgbClr val="4e6e9a">
              <a:alpha val="81000"/>
            </a:srgbClr>
          </a:solidFill>
          <a:ln>
            <a:noFill/>
          </a:ln>
        </p:spPr>
        <p:style>
          <a:lnRef idx="0"/>
          <a:fillRef idx="0"/>
          <a:effectRef idx="0"/>
          <a:fontRef idx="minor"/>
        </p:style>
      </p:sp>
      <p:sp>
        <p:nvSpPr>
          <p:cNvPr id="277" name="CustomShape 7"/>
          <p:cNvSpPr/>
          <p:nvPr/>
        </p:nvSpPr>
        <p:spPr>
          <a:xfrm>
            <a:off x="4181400" y="1368360"/>
            <a:ext cx="786600" cy="659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en-US" sz="3600" spc="-1" strike="noStrike">
                <a:solidFill>
                  <a:srgbClr val="38444a"/>
                </a:solidFill>
                <a:latin typeface="Muli"/>
                <a:ea typeface="Muli"/>
              </a:rPr>
              <a:t>01</a:t>
            </a:r>
            <a:endParaRPr b="0" lang="en-US" sz="3600" spc="-1" strike="noStrike">
              <a:latin typeface="Arial"/>
            </a:endParaRPr>
          </a:p>
        </p:txBody>
      </p:sp>
      <p:sp>
        <p:nvSpPr>
          <p:cNvPr id="278" name="CustomShape 8"/>
          <p:cNvSpPr/>
          <p:nvPr/>
        </p:nvSpPr>
        <p:spPr>
          <a:xfrm>
            <a:off x="5388120" y="2366280"/>
            <a:ext cx="786600" cy="659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en-US" sz="3600" spc="-1" strike="noStrike">
                <a:solidFill>
                  <a:srgbClr val="38444a"/>
                </a:solidFill>
                <a:latin typeface="Muli"/>
                <a:ea typeface="Muli"/>
              </a:rPr>
              <a:t>02</a:t>
            </a:r>
            <a:endParaRPr b="0" lang="en-US" sz="3600" spc="-1" strike="noStrike">
              <a:latin typeface="Arial"/>
            </a:endParaRPr>
          </a:p>
        </p:txBody>
      </p:sp>
      <p:sp>
        <p:nvSpPr>
          <p:cNvPr id="279" name="CustomShape 9"/>
          <p:cNvSpPr/>
          <p:nvPr/>
        </p:nvSpPr>
        <p:spPr>
          <a:xfrm>
            <a:off x="2975040" y="2372040"/>
            <a:ext cx="786600" cy="659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en-US" sz="3600" spc="-1" strike="noStrike">
                <a:solidFill>
                  <a:srgbClr val="38444a"/>
                </a:solidFill>
                <a:latin typeface="Muli"/>
                <a:ea typeface="Muli"/>
              </a:rPr>
              <a:t>05</a:t>
            </a:r>
            <a:endParaRPr b="0" lang="en-US" sz="3600" spc="-1" strike="noStrike">
              <a:latin typeface="Arial"/>
            </a:endParaRPr>
          </a:p>
        </p:txBody>
      </p:sp>
      <p:sp>
        <p:nvSpPr>
          <p:cNvPr id="280" name="CustomShape 10"/>
          <p:cNvSpPr/>
          <p:nvPr/>
        </p:nvSpPr>
        <p:spPr>
          <a:xfrm>
            <a:off x="3442320" y="3771720"/>
            <a:ext cx="786600" cy="659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en-US" sz="3600" spc="-1" strike="noStrike">
                <a:solidFill>
                  <a:srgbClr val="38444a"/>
                </a:solidFill>
                <a:latin typeface="Muli"/>
                <a:ea typeface="Muli"/>
              </a:rPr>
              <a:t>04</a:t>
            </a:r>
            <a:endParaRPr b="0" lang="en-US" sz="3600" spc="-1" strike="noStrike">
              <a:latin typeface="Arial"/>
            </a:endParaRPr>
          </a:p>
        </p:txBody>
      </p:sp>
      <p:sp>
        <p:nvSpPr>
          <p:cNvPr id="281" name="CustomShape 11"/>
          <p:cNvSpPr/>
          <p:nvPr/>
        </p:nvSpPr>
        <p:spPr>
          <a:xfrm>
            <a:off x="4888080" y="3771720"/>
            <a:ext cx="786600" cy="659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en-US" sz="3600" spc="-1" strike="noStrike">
                <a:solidFill>
                  <a:srgbClr val="38444a"/>
                </a:solidFill>
                <a:latin typeface="Muli"/>
                <a:ea typeface="Muli"/>
              </a:rPr>
              <a:t>03</a:t>
            </a:r>
            <a:endParaRPr b="0" lang="en-US" sz="3600" spc="-1" strike="noStrike">
              <a:latin typeface="Arial"/>
            </a:endParaRPr>
          </a:p>
        </p:txBody>
      </p:sp>
      <p:grpSp>
        <p:nvGrpSpPr>
          <p:cNvPr id="282" name="Group 12"/>
          <p:cNvGrpSpPr/>
          <p:nvPr/>
        </p:nvGrpSpPr>
        <p:grpSpPr>
          <a:xfrm>
            <a:off x="8606160" y="444960"/>
            <a:ext cx="347040" cy="278280"/>
            <a:chOff x="8606160" y="444960"/>
            <a:chExt cx="347040" cy="278280"/>
          </a:xfrm>
        </p:grpSpPr>
        <p:sp>
          <p:nvSpPr>
            <p:cNvPr id="283" name="CustomShape 13"/>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284" name="CustomShape 14"/>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285" name="CustomShape 15"/>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grpSp>
        <p:nvGrpSpPr>
          <p:cNvPr id="286" name="Group 16"/>
          <p:cNvGrpSpPr/>
          <p:nvPr/>
        </p:nvGrpSpPr>
        <p:grpSpPr>
          <a:xfrm>
            <a:off x="2580480" y="1240200"/>
            <a:ext cx="4036680" cy="3846240"/>
            <a:chOff x="2580480" y="1240200"/>
            <a:chExt cx="4036680" cy="3846240"/>
          </a:xfrm>
        </p:grpSpPr>
        <p:sp>
          <p:nvSpPr>
            <p:cNvPr id="287" name="CustomShape 17"/>
            <p:cNvSpPr/>
            <p:nvPr/>
          </p:nvSpPr>
          <p:spPr>
            <a:xfrm>
              <a:off x="3881880" y="1240200"/>
              <a:ext cx="1440720" cy="1857600"/>
            </a:xfrm>
            <a:custGeom>
              <a:avLst/>
              <a:gdLst/>
              <a:ahLst/>
              <a:rect l="l" t="t" r="r" b="b"/>
              <a:pathLst>
                <a:path w="120000" h="120000">
                  <a:moveTo>
                    <a:pt x="60000" y="0"/>
                  </a:moveTo>
                  <a:cubicBezTo>
                    <a:pt x="26909" y="0"/>
                    <a:pt x="0" y="20828"/>
                    <a:pt x="0" y="46442"/>
                  </a:cubicBezTo>
                  <a:cubicBezTo>
                    <a:pt x="0" y="72056"/>
                    <a:pt x="60000" y="120000"/>
                    <a:pt x="60000" y="120000"/>
                  </a:cubicBezTo>
                  <a:cubicBezTo>
                    <a:pt x="60000" y="120000"/>
                    <a:pt x="120000" y="72056"/>
                    <a:pt x="120000" y="46442"/>
                  </a:cubicBezTo>
                  <a:cubicBezTo>
                    <a:pt x="120000" y="20828"/>
                    <a:pt x="93090" y="0"/>
                    <a:pt x="60000" y="0"/>
                  </a:cubicBezTo>
                  <a:close/>
                  <a:moveTo>
                    <a:pt x="60000" y="83596"/>
                  </a:moveTo>
                  <a:cubicBezTo>
                    <a:pt x="32000" y="83596"/>
                    <a:pt x="9454" y="66051"/>
                    <a:pt x="9454" y="44472"/>
                  </a:cubicBezTo>
                  <a:cubicBezTo>
                    <a:pt x="9454" y="22799"/>
                    <a:pt x="32000" y="5254"/>
                    <a:pt x="60000" y="5254"/>
                  </a:cubicBezTo>
                  <a:cubicBezTo>
                    <a:pt x="88000" y="5254"/>
                    <a:pt x="110545" y="22799"/>
                    <a:pt x="110545" y="44472"/>
                  </a:cubicBezTo>
                  <a:cubicBezTo>
                    <a:pt x="110545" y="66051"/>
                    <a:pt x="88000" y="83596"/>
                    <a:pt x="60000" y="83596"/>
                  </a:cubicBezTo>
                  <a:close/>
                </a:path>
              </a:pathLst>
            </a:custGeom>
            <a:solidFill>
              <a:srgbClr val="595959">
                <a:alpha val="15000"/>
              </a:srgbClr>
            </a:solidFill>
            <a:ln>
              <a:noFill/>
            </a:ln>
          </p:spPr>
          <p:style>
            <a:lnRef idx="0"/>
            <a:fillRef idx="0"/>
            <a:effectRef idx="0"/>
            <a:fontRef idx="minor"/>
          </p:style>
        </p:sp>
        <p:sp>
          <p:nvSpPr>
            <p:cNvPr id="288" name="CustomShape 18"/>
            <p:cNvSpPr/>
            <p:nvPr/>
          </p:nvSpPr>
          <p:spPr>
            <a:xfrm>
              <a:off x="4723200" y="2042280"/>
              <a:ext cx="1893960" cy="1613160"/>
            </a:xfrm>
            <a:custGeom>
              <a:avLst/>
              <a:gdLst/>
              <a:ahLst/>
              <a:rect l="l" t="t" r="r" b="b"/>
              <a:pathLst>
                <a:path w="120000" h="120000">
                  <a:moveTo>
                    <a:pt x="112159" y="43459"/>
                  </a:moveTo>
                  <a:cubicBezTo>
                    <a:pt x="104411" y="15351"/>
                    <a:pt x="78585" y="0"/>
                    <a:pt x="54696" y="9081"/>
                  </a:cubicBezTo>
                  <a:cubicBezTo>
                    <a:pt x="30714" y="18162"/>
                    <a:pt x="0" y="86270"/>
                    <a:pt x="0" y="86270"/>
                  </a:cubicBezTo>
                  <a:cubicBezTo>
                    <a:pt x="0" y="86270"/>
                    <a:pt x="58847" y="120000"/>
                    <a:pt x="82828" y="110918"/>
                  </a:cubicBezTo>
                  <a:cubicBezTo>
                    <a:pt x="106810" y="101621"/>
                    <a:pt x="120000" y="71567"/>
                    <a:pt x="112159" y="43459"/>
                  </a:cubicBezTo>
                  <a:close/>
                  <a:moveTo>
                    <a:pt x="34127" y="73081"/>
                  </a:moveTo>
                  <a:cubicBezTo>
                    <a:pt x="27671" y="49513"/>
                    <a:pt x="38739" y="24000"/>
                    <a:pt x="58847" y="16324"/>
                  </a:cubicBezTo>
                  <a:cubicBezTo>
                    <a:pt x="79046" y="8648"/>
                    <a:pt x="100814" y="21621"/>
                    <a:pt x="107363" y="45297"/>
                  </a:cubicBezTo>
                  <a:cubicBezTo>
                    <a:pt x="113820" y="68972"/>
                    <a:pt x="102751" y="94486"/>
                    <a:pt x="82644" y="102054"/>
                  </a:cubicBezTo>
                  <a:cubicBezTo>
                    <a:pt x="62444" y="109729"/>
                    <a:pt x="40676" y="96756"/>
                    <a:pt x="34127" y="73081"/>
                  </a:cubicBezTo>
                  <a:close/>
                </a:path>
              </a:pathLst>
            </a:custGeom>
            <a:solidFill>
              <a:srgbClr val="595959">
                <a:alpha val="15000"/>
              </a:srgbClr>
            </a:solidFill>
            <a:ln>
              <a:noFill/>
            </a:ln>
          </p:spPr>
          <p:style>
            <a:lnRef idx="0"/>
            <a:fillRef idx="0"/>
            <a:effectRef idx="0"/>
            <a:fontRef idx="minor"/>
          </p:style>
        </p:sp>
        <p:sp>
          <p:nvSpPr>
            <p:cNvPr id="289" name="CustomShape 19"/>
            <p:cNvSpPr/>
            <p:nvPr/>
          </p:nvSpPr>
          <p:spPr>
            <a:xfrm>
              <a:off x="2580480" y="2024280"/>
              <a:ext cx="1889280" cy="1613160"/>
            </a:xfrm>
            <a:custGeom>
              <a:avLst/>
              <a:gdLst/>
              <a:ahLst/>
              <a:rect l="l" t="t" r="r" b="b"/>
              <a:pathLst>
                <a:path w="120000" h="120000">
                  <a:moveTo>
                    <a:pt x="7753" y="43537"/>
                  </a:moveTo>
                  <a:cubicBezTo>
                    <a:pt x="0" y="71696"/>
                    <a:pt x="13107" y="101805"/>
                    <a:pt x="37107" y="110902"/>
                  </a:cubicBezTo>
                  <a:cubicBezTo>
                    <a:pt x="61107" y="120000"/>
                    <a:pt x="120000" y="86209"/>
                    <a:pt x="120000" y="86209"/>
                  </a:cubicBezTo>
                  <a:cubicBezTo>
                    <a:pt x="120000" y="86209"/>
                    <a:pt x="89261" y="18194"/>
                    <a:pt x="65261" y="8989"/>
                  </a:cubicBezTo>
                  <a:cubicBezTo>
                    <a:pt x="41261" y="0"/>
                    <a:pt x="15507" y="15379"/>
                    <a:pt x="7753" y="43537"/>
                  </a:cubicBezTo>
                  <a:close/>
                  <a:moveTo>
                    <a:pt x="85846" y="73212"/>
                  </a:moveTo>
                  <a:cubicBezTo>
                    <a:pt x="79292" y="96931"/>
                    <a:pt x="57507" y="109927"/>
                    <a:pt x="37292" y="102238"/>
                  </a:cubicBezTo>
                  <a:cubicBezTo>
                    <a:pt x="17169" y="94657"/>
                    <a:pt x="6092" y="69097"/>
                    <a:pt x="12553" y="45379"/>
                  </a:cubicBezTo>
                  <a:cubicBezTo>
                    <a:pt x="19107" y="21660"/>
                    <a:pt x="40892" y="8664"/>
                    <a:pt x="61107" y="16353"/>
                  </a:cubicBezTo>
                  <a:cubicBezTo>
                    <a:pt x="81415" y="24151"/>
                    <a:pt x="92492" y="49602"/>
                    <a:pt x="85846" y="73212"/>
                  </a:cubicBezTo>
                  <a:close/>
                </a:path>
              </a:pathLst>
            </a:custGeom>
            <a:solidFill>
              <a:srgbClr val="595959">
                <a:alpha val="15000"/>
              </a:srgbClr>
            </a:solidFill>
            <a:ln>
              <a:noFill/>
            </a:ln>
          </p:spPr>
          <p:style>
            <a:lnRef idx="0"/>
            <a:fillRef idx="0"/>
            <a:effectRef idx="0"/>
            <a:fontRef idx="minor"/>
          </p:style>
        </p:sp>
        <p:sp>
          <p:nvSpPr>
            <p:cNvPr id="290" name="CustomShape 20"/>
            <p:cNvSpPr/>
            <p:nvPr/>
          </p:nvSpPr>
          <p:spPr>
            <a:xfrm>
              <a:off x="3026160" y="3336480"/>
              <a:ext cx="1627560" cy="1739160"/>
            </a:xfrm>
            <a:custGeom>
              <a:avLst/>
              <a:gdLst/>
              <a:ahLst/>
              <a:rect l="l" t="t" r="r" b="b"/>
              <a:pathLst>
                <a:path w="120000" h="120000">
                  <a:moveTo>
                    <a:pt x="28821" y="103919"/>
                  </a:moveTo>
                  <a:cubicBezTo>
                    <a:pt x="52500" y="120000"/>
                    <a:pt x="85714" y="115175"/>
                    <a:pt x="102857" y="92964"/>
                  </a:cubicBezTo>
                  <a:cubicBezTo>
                    <a:pt x="120000" y="70753"/>
                    <a:pt x="109392" y="0"/>
                    <a:pt x="109392" y="0"/>
                  </a:cubicBezTo>
                  <a:cubicBezTo>
                    <a:pt x="109392" y="0"/>
                    <a:pt x="34392" y="12261"/>
                    <a:pt x="17142" y="34572"/>
                  </a:cubicBezTo>
                  <a:cubicBezTo>
                    <a:pt x="0" y="56783"/>
                    <a:pt x="5142" y="87839"/>
                    <a:pt x="28821" y="103919"/>
                  </a:cubicBezTo>
                  <a:close/>
                  <a:moveTo>
                    <a:pt x="84857" y="31557"/>
                  </a:moveTo>
                  <a:cubicBezTo>
                    <a:pt x="104785" y="45226"/>
                    <a:pt x="109285" y="71356"/>
                    <a:pt x="94714" y="90150"/>
                  </a:cubicBezTo>
                  <a:cubicBezTo>
                    <a:pt x="80142" y="108944"/>
                    <a:pt x="52285" y="113065"/>
                    <a:pt x="32250" y="99396"/>
                  </a:cubicBezTo>
                  <a:cubicBezTo>
                    <a:pt x="12214" y="85728"/>
                    <a:pt x="7821" y="59597"/>
                    <a:pt x="22392" y="40804"/>
                  </a:cubicBezTo>
                  <a:cubicBezTo>
                    <a:pt x="36964" y="22211"/>
                    <a:pt x="64821" y="18090"/>
                    <a:pt x="84857" y="31557"/>
                  </a:cubicBezTo>
                  <a:close/>
                </a:path>
              </a:pathLst>
            </a:custGeom>
            <a:solidFill>
              <a:srgbClr val="595959">
                <a:alpha val="15000"/>
              </a:srgbClr>
            </a:solidFill>
            <a:ln>
              <a:noFill/>
            </a:ln>
          </p:spPr>
          <p:style>
            <a:lnRef idx="0"/>
            <a:fillRef idx="0"/>
            <a:effectRef idx="0"/>
            <a:fontRef idx="minor"/>
          </p:style>
        </p:sp>
        <p:sp>
          <p:nvSpPr>
            <p:cNvPr id="291" name="CustomShape 21"/>
            <p:cNvSpPr/>
            <p:nvPr/>
          </p:nvSpPr>
          <p:spPr>
            <a:xfrm>
              <a:off x="4521960" y="3347280"/>
              <a:ext cx="1627560" cy="1739160"/>
            </a:xfrm>
            <a:custGeom>
              <a:avLst/>
              <a:gdLst/>
              <a:ahLst/>
              <a:rect l="l" t="t" r="r" b="b"/>
              <a:pathLst>
                <a:path w="120000" h="120000">
                  <a:moveTo>
                    <a:pt x="91204" y="103846"/>
                  </a:moveTo>
                  <a:cubicBezTo>
                    <a:pt x="114861" y="87792"/>
                    <a:pt x="120000" y="56789"/>
                    <a:pt x="102872" y="34515"/>
                  </a:cubicBezTo>
                  <a:cubicBezTo>
                    <a:pt x="85744" y="12341"/>
                    <a:pt x="10704" y="0"/>
                    <a:pt x="10704" y="0"/>
                  </a:cubicBezTo>
                  <a:cubicBezTo>
                    <a:pt x="10704" y="0"/>
                    <a:pt x="0" y="70635"/>
                    <a:pt x="17234" y="92909"/>
                  </a:cubicBezTo>
                  <a:cubicBezTo>
                    <a:pt x="34469" y="115083"/>
                    <a:pt x="67439" y="120000"/>
                    <a:pt x="91204" y="103846"/>
                  </a:cubicBezTo>
                  <a:close/>
                  <a:moveTo>
                    <a:pt x="35218" y="31605"/>
                  </a:moveTo>
                  <a:cubicBezTo>
                    <a:pt x="55236" y="17959"/>
                    <a:pt x="83068" y="22073"/>
                    <a:pt x="97627" y="40836"/>
                  </a:cubicBezTo>
                  <a:cubicBezTo>
                    <a:pt x="112185" y="59598"/>
                    <a:pt x="107689" y="85685"/>
                    <a:pt x="87778" y="99331"/>
                  </a:cubicBezTo>
                  <a:cubicBezTo>
                    <a:pt x="67760" y="112976"/>
                    <a:pt x="39928" y="108762"/>
                    <a:pt x="25370" y="90100"/>
                  </a:cubicBezTo>
                  <a:cubicBezTo>
                    <a:pt x="10811" y="71337"/>
                    <a:pt x="15200" y="45250"/>
                    <a:pt x="35218" y="31605"/>
                  </a:cubicBezTo>
                  <a:close/>
                </a:path>
              </a:pathLst>
            </a:custGeom>
            <a:solidFill>
              <a:srgbClr val="595959">
                <a:alpha val="15000"/>
              </a:srgbClr>
            </a:solidFill>
            <a:ln>
              <a:noFill/>
            </a:ln>
          </p:spPr>
          <p:style>
            <a:lnRef idx="0"/>
            <a:fillRef idx="0"/>
            <a:effectRef idx="0"/>
            <a:fontRef idx="minor"/>
          </p:style>
        </p:sp>
      </p:grpSp>
      <p:sp>
        <p:nvSpPr>
          <p:cNvPr id="292" name="CustomShape 22"/>
          <p:cNvSpPr/>
          <p:nvPr/>
        </p:nvSpPr>
        <p:spPr>
          <a:xfrm>
            <a:off x="1433160" y="3769920"/>
            <a:ext cx="1637280" cy="344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4e6e9a"/>
                </a:solidFill>
                <a:latin typeface="Times New Roman"/>
                <a:ea typeface="Muli"/>
              </a:rPr>
              <a:t>Thực hành lý thuyết quản trị dự án CNTT</a:t>
            </a:r>
            <a:endParaRPr b="0" lang="en-US" sz="1800" spc="-1" strike="noStrike">
              <a:latin typeface="Arial"/>
            </a:endParaRPr>
          </a:p>
        </p:txBody>
      </p:sp>
      <p:sp>
        <p:nvSpPr>
          <p:cNvPr id="293" name="CustomShape 23"/>
          <p:cNvSpPr/>
          <p:nvPr/>
        </p:nvSpPr>
        <p:spPr>
          <a:xfrm>
            <a:off x="1014120" y="1849680"/>
            <a:ext cx="1911600" cy="344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4e6e9a"/>
                </a:solidFill>
                <a:latin typeface="Times New Roman"/>
                <a:ea typeface="Muli"/>
              </a:rPr>
              <a:t>Luyện tập về lập trình hướng đối tượng, C#, Window Forms</a:t>
            </a:r>
            <a:endParaRPr b="0" lang="en-US" sz="1800" spc="-1" strike="noStrike">
              <a:latin typeface="Arial"/>
            </a:endParaRPr>
          </a:p>
        </p:txBody>
      </p:sp>
      <p:sp>
        <p:nvSpPr>
          <p:cNvPr id="294" name="CustomShape 24"/>
          <p:cNvSpPr/>
          <p:nvPr/>
        </p:nvSpPr>
        <p:spPr>
          <a:xfrm>
            <a:off x="5212080" y="822960"/>
            <a:ext cx="1905480" cy="344520"/>
          </a:xfrm>
          <a:prstGeom prst="rect">
            <a:avLst/>
          </a:prstGeom>
          <a:noFill/>
          <a:ln>
            <a:noFill/>
          </a:ln>
        </p:spPr>
        <p:style>
          <a:lnRef idx="0"/>
          <a:fillRef idx="0"/>
          <a:effectRef idx="0"/>
          <a:fontRef idx="minor"/>
        </p:style>
        <p:txBody>
          <a:bodyPr lIns="90000" rIns="90000" tIns="91440" bIns="91440">
            <a:noAutofit/>
          </a:bodyPr>
          <a:p>
            <a:pPr algn="just">
              <a:lnSpc>
                <a:spcPct val="100000"/>
              </a:lnSpc>
            </a:pPr>
            <a:r>
              <a:rPr b="1" lang="en-US" sz="1800" spc="-1" strike="noStrike">
                <a:solidFill>
                  <a:srgbClr val="4e6e9a"/>
                </a:solidFill>
                <a:latin typeface="Times New Roman"/>
                <a:ea typeface="Muli"/>
              </a:rPr>
              <a:t>Hiểu rõ quy trình giáo vụ quản lý học sinh THPT</a:t>
            </a:r>
            <a:endParaRPr b="0" lang="en-US" sz="1800" spc="-1" strike="noStrike">
              <a:latin typeface="Arial"/>
            </a:endParaRPr>
          </a:p>
        </p:txBody>
      </p:sp>
      <p:sp>
        <p:nvSpPr>
          <p:cNvPr id="295" name="CustomShape 25"/>
          <p:cNvSpPr/>
          <p:nvPr/>
        </p:nvSpPr>
        <p:spPr>
          <a:xfrm>
            <a:off x="6449400" y="2242080"/>
            <a:ext cx="1962720" cy="344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4e6e9a"/>
                </a:solidFill>
                <a:latin typeface="Times New Roman"/>
                <a:ea typeface="Muli"/>
              </a:rPr>
              <a:t>Xây dựng thành công phần mềm quản lý học sinh</a:t>
            </a:r>
            <a:r>
              <a:rPr b="1" lang="en-US" sz="1600" spc="-1" strike="noStrike">
                <a:solidFill>
                  <a:srgbClr val="4e6e9a"/>
                </a:solidFill>
                <a:latin typeface="Times New Roman"/>
                <a:ea typeface="Muli"/>
              </a:rPr>
              <a:t> </a:t>
            </a:r>
            <a:endParaRPr b="0" lang="en-US" sz="1600" spc="-1" strike="noStrike">
              <a:latin typeface="Arial"/>
            </a:endParaRPr>
          </a:p>
        </p:txBody>
      </p:sp>
      <p:sp>
        <p:nvSpPr>
          <p:cNvPr id="296" name="CustomShape 26"/>
          <p:cNvSpPr/>
          <p:nvPr/>
        </p:nvSpPr>
        <p:spPr>
          <a:xfrm>
            <a:off x="6226200" y="3749040"/>
            <a:ext cx="1637280" cy="344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4e6e9a"/>
                </a:solidFill>
                <a:latin typeface="Times New Roman"/>
                <a:ea typeface="Muli"/>
              </a:rPr>
              <a:t>Giao diện của chương trình thân thiện, dễ sử dụng</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370440" y="393120"/>
            <a:ext cx="845892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000" spc="-1" strike="noStrike">
                <a:solidFill>
                  <a:srgbClr val="2e74b5"/>
                </a:solidFill>
                <a:latin typeface="Times New Roman"/>
                <a:ea typeface="DejaVu Sans"/>
              </a:rPr>
              <a:t>Statement of work</a:t>
            </a:r>
            <a:endParaRPr b="0" lang="en-US" sz="4000" spc="-1" strike="noStrike">
              <a:latin typeface="Arial"/>
            </a:endParaRPr>
          </a:p>
        </p:txBody>
      </p:sp>
      <p:sp>
        <p:nvSpPr>
          <p:cNvPr id="298" name="CustomShape 2"/>
          <p:cNvSpPr/>
          <p:nvPr/>
        </p:nvSpPr>
        <p:spPr>
          <a:xfrm>
            <a:off x="3876480" y="1251000"/>
            <a:ext cx="1396800" cy="1801080"/>
          </a:xfrm>
          <a:custGeom>
            <a:avLst/>
            <a:gdLst/>
            <a:ahLst/>
            <a:rect l="l" t="t" r="r" b="b"/>
            <a:pathLst>
              <a:path w="120000" h="120000">
                <a:moveTo>
                  <a:pt x="60000" y="0"/>
                </a:moveTo>
                <a:cubicBezTo>
                  <a:pt x="26909" y="0"/>
                  <a:pt x="0" y="20828"/>
                  <a:pt x="0" y="46442"/>
                </a:cubicBezTo>
                <a:cubicBezTo>
                  <a:pt x="0" y="72056"/>
                  <a:pt x="60000" y="120000"/>
                  <a:pt x="60000" y="120000"/>
                </a:cubicBezTo>
                <a:cubicBezTo>
                  <a:pt x="60000" y="120000"/>
                  <a:pt x="120000" y="72056"/>
                  <a:pt x="120000" y="46442"/>
                </a:cubicBezTo>
                <a:cubicBezTo>
                  <a:pt x="120000" y="20828"/>
                  <a:pt x="93090" y="0"/>
                  <a:pt x="60000" y="0"/>
                </a:cubicBezTo>
                <a:close/>
                <a:moveTo>
                  <a:pt x="60000" y="83596"/>
                </a:moveTo>
                <a:cubicBezTo>
                  <a:pt x="32000" y="83596"/>
                  <a:pt x="9454" y="66051"/>
                  <a:pt x="9454" y="44472"/>
                </a:cubicBezTo>
                <a:cubicBezTo>
                  <a:pt x="9454" y="22799"/>
                  <a:pt x="32000" y="5254"/>
                  <a:pt x="60000" y="5254"/>
                </a:cubicBezTo>
                <a:cubicBezTo>
                  <a:pt x="88000" y="5254"/>
                  <a:pt x="110545" y="22799"/>
                  <a:pt x="110545" y="44472"/>
                </a:cubicBezTo>
                <a:cubicBezTo>
                  <a:pt x="110545" y="66051"/>
                  <a:pt x="88000" y="83596"/>
                  <a:pt x="60000" y="83596"/>
                </a:cubicBezTo>
                <a:close/>
              </a:path>
            </a:pathLst>
          </a:custGeom>
          <a:solidFill>
            <a:srgbClr val="4e6e9a">
              <a:alpha val="81000"/>
            </a:srgbClr>
          </a:solidFill>
          <a:ln>
            <a:noFill/>
          </a:ln>
        </p:spPr>
        <p:style>
          <a:lnRef idx="0"/>
          <a:fillRef idx="0"/>
          <a:effectRef idx="0"/>
          <a:fontRef idx="minor"/>
        </p:style>
      </p:sp>
      <p:sp>
        <p:nvSpPr>
          <p:cNvPr id="299" name="CustomShape 3"/>
          <p:cNvSpPr/>
          <p:nvPr/>
        </p:nvSpPr>
        <p:spPr>
          <a:xfrm>
            <a:off x="4692240" y="2028600"/>
            <a:ext cx="1836360" cy="1564200"/>
          </a:xfrm>
          <a:custGeom>
            <a:avLst/>
            <a:gdLst/>
            <a:ahLst/>
            <a:rect l="l" t="t" r="r" b="b"/>
            <a:pathLst>
              <a:path w="120000" h="120000">
                <a:moveTo>
                  <a:pt x="112159" y="43459"/>
                </a:moveTo>
                <a:cubicBezTo>
                  <a:pt x="104411" y="15351"/>
                  <a:pt x="78585" y="0"/>
                  <a:pt x="54696" y="9081"/>
                </a:cubicBezTo>
                <a:cubicBezTo>
                  <a:pt x="30714" y="18162"/>
                  <a:pt x="0" y="86270"/>
                  <a:pt x="0" y="86270"/>
                </a:cubicBezTo>
                <a:cubicBezTo>
                  <a:pt x="0" y="86270"/>
                  <a:pt x="58847" y="120000"/>
                  <a:pt x="82828" y="110918"/>
                </a:cubicBezTo>
                <a:cubicBezTo>
                  <a:pt x="106810" y="101621"/>
                  <a:pt x="120000" y="71567"/>
                  <a:pt x="112159" y="43459"/>
                </a:cubicBezTo>
                <a:close/>
                <a:moveTo>
                  <a:pt x="34127" y="73081"/>
                </a:moveTo>
                <a:cubicBezTo>
                  <a:pt x="27671" y="49513"/>
                  <a:pt x="38739" y="24000"/>
                  <a:pt x="58847" y="16324"/>
                </a:cubicBezTo>
                <a:cubicBezTo>
                  <a:pt x="79046" y="8648"/>
                  <a:pt x="100814" y="21621"/>
                  <a:pt x="107363" y="45297"/>
                </a:cubicBezTo>
                <a:cubicBezTo>
                  <a:pt x="113820" y="68972"/>
                  <a:pt x="102751" y="94486"/>
                  <a:pt x="82644" y="102054"/>
                </a:cubicBezTo>
                <a:cubicBezTo>
                  <a:pt x="62444" y="109729"/>
                  <a:pt x="40676" y="96756"/>
                  <a:pt x="34127" y="73081"/>
                </a:cubicBezTo>
                <a:close/>
              </a:path>
            </a:pathLst>
          </a:custGeom>
          <a:solidFill>
            <a:srgbClr val="4e6e9a">
              <a:alpha val="81000"/>
            </a:srgbClr>
          </a:solidFill>
          <a:ln>
            <a:noFill/>
          </a:ln>
        </p:spPr>
        <p:style>
          <a:lnRef idx="0"/>
          <a:fillRef idx="0"/>
          <a:effectRef idx="0"/>
          <a:fontRef idx="minor"/>
        </p:style>
      </p:sp>
      <p:sp>
        <p:nvSpPr>
          <p:cNvPr id="300" name="CustomShape 4"/>
          <p:cNvSpPr/>
          <p:nvPr/>
        </p:nvSpPr>
        <p:spPr>
          <a:xfrm>
            <a:off x="2614320" y="2010960"/>
            <a:ext cx="1832040" cy="1564200"/>
          </a:xfrm>
          <a:custGeom>
            <a:avLst/>
            <a:gdLst/>
            <a:ahLst/>
            <a:rect l="l" t="t" r="r" b="b"/>
            <a:pathLst>
              <a:path w="120000" h="120000">
                <a:moveTo>
                  <a:pt x="7753" y="43537"/>
                </a:moveTo>
                <a:cubicBezTo>
                  <a:pt x="0" y="71696"/>
                  <a:pt x="13107" y="101805"/>
                  <a:pt x="37107" y="110902"/>
                </a:cubicBezTo>
                <a:cubicBezTo>
                  <a:pt x="61107" y="120000"/>
                  <a:pt x="120000" y="86209"/>
                  <a:pt x="120000" y="86209"/>
                </a:cubicBezTo>
                <a:cubicBezTo>
                  <a:pt x="120000" y="86209"/>
                  <a:pt x="89261" y="18194"/>
                  <a:pt x="65261" y="8989"/>
                </a:cubicBezTo>
                <a:cubicBezTo>
                  <a:pt x="41261" y="0"/>
                  <a:pt x="15507" y="15379"/>
                  <a:pt x="7753" y="43537"/>
                </a:cubicBezTo>
                <a:close/>
                <a:moveTo>
                  <a:pt x="85846" y="73212"/>
                </a:moveTo>
                <a:cubicBezTo>
                  <a:pt x="79292" y="96931"/>
                  <a:pt x="57507" y="109927"/>
                  <a:pt x="37292" y="102238"/>
                </a:cubicBezTo>
                <a:cubicBezTo>
                  <a:pt x="17169" y="94657"/>
                  <a:pt x="6092" y="69097"/>
                  <a:pt x="12553" y="45379"/>
                </a:cubicBezTo>
                <a:cubicBezTo>
                  <a:pt x="19107" y="21660"/>
                  <a:pt x="40892" y="8664"/>
                  <a:pt x="61107" y="16353"/>
                </a:cubicBezTo>
                <a:cubicBezTo>
                  <a:pt x="81415" y="24151"/>
                  <a:pt x="92492" y="49602"/>
                  <a:pt x="85846" y="73212"/>
                </a:cubicBezTo>
                <a:close/>
              </a:path>
            </a:pathLst>
          </a:custGeom>
          <a:solidFill>
            <a:srgbClr val="4e6e9a">
              <a:alpha val="81000"/>
            </a:srgbClr>
          </a:solidFill>
          <a:ln>
            <a:noFill/>
          </a:ln>
        </p:spPr>
        <p:style>
          <a:lnRef idx="0"/>
          <a:fillRef idx="0"/>
          <a:effectRef idx="0"/>
          <a:fontRef idx="minor"/>
        </p:style>
      </p:sp>
      <p:sp>
        <p:nvSpPr>
          <p:cNvPr id="301" name="CustomShape 5"/>
          <p:cNvSpPr/>
          <p:nvPr/>
        </p:nvSpPr>
        <p:spPr>
          <a:xfrm>
            <a:off x="3046680" y="3283560"/>
            <a:ext cx="1578240" cy="1686240"/>
          </a:xfrm>
          <a:custGeom>
            <a:avLst/>
            <a:gdLst/>
            <a:ahLst/>
            <a:rect l="l" t="t" r="r" b="b"/>
            <a:pathLst>
              <a:path w="120000" h="120000">
                <a:moveTo>
                  <a:pt x="28821" y="103919"/>
                </a:moveTo>
                <a:cubicBezTo>
                  <a:pt x="52500" y="120000"/>
                  <a:pt x="85714" y="115175"/>
                  <a:pt x="102857" y="92964"/>
                </a:cubicBezTo>
                <a:cubicBezTo>
                  <a:pt x="120000" y="70753"/>
                  <a:pt x="109392" y="0"/>
                  <a:pt x="109392" y="0"/>
                </a:cubicBezTo>
                <a:cubicBezTo>
                  <a:pt x="109392" y="0"/>
                  <a:pt x="34392" y="12261"/>
                  <a:pt x="17142" y="34572"/>
                </a:cubicBezTo>
                <a:cubicBezTo>
                  <a:pt x="0" y="56783"/>
                  <a:pt x="5142" y="87839"/>
                  <a:pt x="28821" y="103919"/>
                </a:cubicBezTo>
                <a:close/>
                <a:moveTo>
                  <a:pt x="84857" y="31557"/>
                </a:moveTo>
                <a:cubicBezTo>
                  <a:pt x="104785" y="45226"/>
                  <a:pt x="109285" y="71356"/>
                  <a:pt x="94714" y="90150"/>
                </a:cubicBezTo>
                <a:cubicBezTo>
                  <a:pt x="80142" y="108944"/>
                  <a:pt x="52285" y="113065"/>
                  <a:pt x="32250" y="99396"/>
                </a:cubicBezTo>
                <a:cubicBezTo>
                  <a:pt x="12214" y="85728"/>
                  <a:pt x="7821" y="59597"/>
                  <a:pt x="22392" y="40804"/>
                </a:cubicBezTo>
                <a:cubicBezTo>
                  <a:pt x="36964" y="22211"/>
                  <a:pt x="64821" y="18090"/>
                  <a:pt x="84857" y="31557"/>
                </a:cubicBezTo>
                <a:close/>
              </a:path>
            </a:pathLst>
          </a:custGeom>
          <a:solidFill>
            <a:srgbClr val="4e6e9a">
              <a:alpha val="81000"/>
            </a:srgbClr>
          </a:solidFill>
          <a:ln>
            <a:noFill/>
          </a:ln>
        </p:spPr>
        <p:style>
          <a:lnRef idx="0"/>
          <a:fillRef idx="0"/>
          <a:effectRef idx="0"/>
          <a:fontRef idx="minor"/>
        </p:style>
      </p:sp>
      <p:sp>
        <p:nvSpPr>
          <p:cNvPr id="302" name="CustomShape 6"/>
          <p:cNvSpPr/>
          <p:nvPr/>
        </p:nvSpPr>
        <p:spPr>
          <a:xfrm>
            <a:off x="4496760" y="3294000"/>
            <a:ext cx="1578240" cy="1686240"/>
          </a:xfrm>
          <a:custGeom>
            <a:avLst/>
            <a:gdLst/>
            <a:ahLst/>
            <a:rect l="l" t="t" r="r" b="b"/>
            <a:pathLst>
              <a:path w="120000" h="120000">
                <a:moveTo>
                  <a:pt x="91204" y="103846"/>
                </a:moveTo>
                <a:cubicBezTo>
                  <a:pt x="114861" y="87792"/>
                  <a:pt x="120000" y="56789"/>
                  <a:pt x="102872" y="34515"/>
                </a:cubicBezTo>
                <a:cubicBezTo>
                  <a:pt x="85744" y="12341"/>
                  <a:pt x="10704" y="0"/>
                  <a:pt x="10704" y="0"/>
                </a:cubicBezTo>
                <a:cubicBezTo>
                  <a:pt x="10704" y="0"/>
                  <a:pt x="0" y="70635"/>
                  <a:pt x="17234" y="92909"/>
                </a:cubicBezTo>
                <a:cubicBezTo>
                  <a:pt x="34469" y="115083"/>
                  <a:pt x="67439" y="120000"/>
                  <a:pt x="91204" y="103846"/>
                </a:cubicBezTo>
                <a:close/>
                <a:moveTo>
                  <a:pt x="35218" y="31605"/>
                </a:moveTo>
                <a:cubicBezTo>
                  <a:pt x="55236" y="17959"/>
                  <a:pt x="83068" y="22073"/>
                  <a:pt x="97627" y="40836"/>
                </a:cubicBezTo>
                <a:cubicBezTo>
                  <a:pt x="112185" y="59598"/>
                  <a:pt x="107689" y="85685"/>
                  <a:pt x="87778" y="99331"/>
                </a:cubicBezTo>
                <a:cubicBezTo>
                  <a:pt x="67760" y="112976"/>
                  <a:pt x="39928" y="108762"/>
                  <a:pt x="25370" y="90100"/>
                </a:cubicBezTo>
                <a:cubicBezTo>
                  <a:pt x="10811" y="71337"/>
                  <a:pt x="15200" y="45250"/>
                  <a:pt x="35218" y="31605"/>
                </a:cubicBezTo>
                <a:close/>
              </a:path>
            </a:pathLst>
          </a:custGeom>
          <a:solidFill>
            <a:srgbClr val="4e6e9a">
              <a:alpha val="81000"/>
            </a:srgbClr>
          </a:solidFill>
          <a:ln>
            <a:noFill/>
          </a:ln>
        </p:spPr>
        <p:style>
          <a:lnRef idx="0"/>
          <a:fillRef idx="0"/>
          <a:effectRef idx="0"/>
          <a:fontRef idx="minor"/>
        </p:style>
      </p:sp>
      <p:sp>
        <p:nvSpPr>
          <p:cNvPr id="303" name="CustomShape 7"/>
          <p:cNvSpPr/>
          <p:nvPr/>
        </p:nvSpPr>
        <p:spPr>
          <a:xfrm>
            <a:off x="4181400" y="1368360"/>
            <a:ext cx="786600" cy="659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en-US" sz="3600" spc="-1" strike="noStrike">
                <a:solidFill>
                  <a:srgbClr val="38444a"/>
                </a:solidFill>
                <a:latin typeface="Muli"/>
                <a:ea typeface="Muli"/>
              </a:rPr>
              <a:t>01</a:t>
            </a:r>
            <a:endParaRPr b="0" lang="en-US" sz="3600" spc="-1" strike="noStrike">
              <a:latin typeface="Arial"/>
            </a:endParaRPr>
          </a:p>
        </p:txBody>
      </p:sp>
      <p:sp>
        <p:nvSpPr>
          <p:cNvPr id="304" name="CustomShape 8"/>
          <p:cNvSpPr/>
          <p:nvPr/>
        </p:nvSpPr>
        <p:spPr>
          <a:xfrm>
            <a:off x="5388120" y="2366280"/>
            <a:ext cx="786600" cy="659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en-US" sz="3600" spc="-1" strike="noStrike">
                <a:solidFill>
                  <a:srgbClr val="38444a"/>
                </a:solidFill>
                <a:latin typeface="Muli"/>
                <a:ea typeface="Muli"/>
              </a:rPr>
              <a:t>02</a:t>
            </a:r>
            <a:endParaRPr b="0" lang="en-US" sz="3600" spc="-1" strike="noStrike">
              <a:latin typeface="Arial"/>
            </a:endParaRPr>
          </a:p>
        </p:txBody>
      </p:sp>
      <p:sp>
        <p:nvSpPr>
          <p:cNvPr id="305" name="CustomShape 9"/>
          <p:cNvSpPr/>
          <p:nvPr/>
        </p:nvSpPr>
        <p:spPr>
          <a:xfrm>
            <a:off x="2975040" y="2372040"/>
            <a:ext cx="786600" cy="659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en-US" sz="3600" spc="-1" strike="noStrike">
                <a:solidFill>
                  <a:srgbClr val="38444a"/>
                </a:solidFill>
                <a:latin typeface="Muli"/>
                <a:ea typeface="Muli"/>
              </a:rPr>
              <a:t>05</a:t>
            </a:r>
            <a:endParaRPr b="0" lang="en-US" sz="3600" spc="-1" strike="noStrike">
              <a:latin typeface="Arial"/>
            </a:endParaRPr>
          </a:p>
        </p:txBody>
      </p:sp>
      <p:sp>
        <p:nvSpPr>
          <p:cNvPr id="306" name="CustomShape 10"/>
          <p:cNvSpPr/>
          <p:nvPr/>
        </p:nvSpPr>
        <p:spPr>
          <a:xfrm>
            <a:off x="3442320" y="3771720"/>
            <a:ext cx="786600" cy="659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en-US" sz="3600" spc="-1" strike="noStrike">
                <a:solidFill>
                  <a:srgbClr val="38444a"/>
                </a:solidFill>
                <a:latin typeface="Muli"/>
                <a:ea typeface="Muli"/>
              </a:rPr>
              <a:t>04</a:t>
            </a:r>
            <a:endParaRPr b="0" lang="en-US" sz="3600" spc="-1" strike="noStrike">
              <a:latin typeface="Arial"/>
            </a:endParaRPr>
          </a:p>
        </p:txBody>
      </p:sp>
      <p:sp>
        <p:nvSpPr>
          <p:cNvPr id="307" name="CustomShape 11"/>
          <p:cNvSpPr/>
          <p:nvPr/>
        </p:nvSpPr>
        <p:spPr>
          <a:xfrm>
            <a:off x="4888080" y="3771720"/>
            <a:ext cx="786600" cy="659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en-US" sz="3600" spc="-1" strike="noStrike">
                <a:solidFill>
                  <a:srgbClr val="38444a"/>
                </a:solidFill>
                <a:latin typeface="Muli"/>
                <a:ea typeface="Muli"/>
              </a:rPr>
              <a:t>03</a:t>
            </a:r>
            <a:endParaRPr b="0" lang="en-US" sz="3600" spc="-1" strike="noStrike">
              <a:latin typeface="Arial"/>
            </a:endParaRPr>
          </a:p>
        </p:txBody>
      </p:sp>
      <p:grpSp>
        <p:nvGrpSpPr>
          <p:cNvPr id="308" name="Group 12"/>
          <p:cNvGrpSpPr/>
          <p:nvPr/>
        </p:nvGrpSpPr>
        <p:grpSpPr>
          <a:xfrm>
            <a:off x="8606160" y="444960"/>
            <a:ext cx="347040" cy="278280"/>
            <a:chOff x="8606160" y="444960"/>
            <a:chExt cx="347040" cy="278280"/>
          </a:xfrm>
        </p:grpSpPr>
        <p:sp>
          <p:nvSpPr>
            <p:cNvPr id="309" name="CustomShape 13"/>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10" name="CustomShape 14"/>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11" name="CustomShape 15"/>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grpSp>
        <p:nvGrpSpPr>
          <p:cNvPr id="312" name="Group 16"/>
          <p:cNvGrpSpPr/>
          <p:nvPr/>
        </p:nvGrpSpPr>
        <p:grpSpPr>
          <a:xfrm>
            <a:off x="2580480" y="1240200"/>
            <a:ext cx="4036680" cy="3846240"/>
            <a:chOff x="2580480" y="1240200"/>
            <a:chExt cx="4036680" cy="3846240"/>
          </a:xfrm>
        </p:grpSpPr>
        <p:sp>
          <p:nvSpPr>
            <p:cNvPr id="313" name="CustomShape 17"/>
            <p:cNvSpPr/>
            <p:nvPr/>
          </p:nvSpPr>
          <p:spPr>
            <a:xfrm>
              <a:off x="3881880" y="1240200"/>
              <a:ext cx="1440720" cy="1857600"/>
            </a:xfrm>
            <a:custGeom>
              <a:avLst/>
              <a:gdLst/>
              <a:ahLst/>
              <a:rect l="l" t="t" r="r" b="b"/>
              <a:pathLst>
                <a:path w="120000" h="120000">
                  <a:moveTo>
                    <a:pt x="60000" y="0"/>
                  </a:moveTo>
                  <a:cubicBezTo>
                    <a:pt x="26909" y="0"/>
                    <a:pt x="0" y="20828"/>
                    <a:pt x="0" y="46442"/>
                  </a:cubicBezTo>
                  <a:cubicBezTo>
                    <a:pt x="0" y="72056"/>
                    <a:pt x="60000" y="120000"/>
                    <a:pt x="60000" y="120000"/>
                  </a:cubicBezTo>
                  <a:cubicBezTo>
                    <a:pt x="60000" y="120000"/>
                    <a:pt x="120000" y="72056"/>
                    <a:pt x="120000" y="46442"/>
                  </a:cubicBezTo>
                  <a:cubicBezTo>
                    <a:pt x="120000" y="20828"/>
                    <a:pt x="93090" y="0"/>
                    <a:pt x="60000" y="0"/>
                  </a:cubicBezTo>
                  <a:close/>
                  <a:moveTo>
                    <a:pt x="60000" y="83596"/>
                  </a:moveTo>
                  <a:cubicBezTo>
                    <a:pt x="32000" y="83596"/>
                    <a:pt x="9454" y="66051"/>
                    <a:pt x="9454" y="44472"/>
                  </a:cubicBezTo>
                  <a:cubicBezTo>
                    <a:pt x="9454" y="22799"/>
                    <a:pt x="32000" y="5254"/>
                    <a:pt x="60000" y="5254"/>
                  </a:cubicBezTo>
                  <a:cubicBezTo>
                    <a:pt x="88000" y="5254"/>
                    <a:pt x="110545" y="22799"/>
                    <a:pt x="110545" y="44472"/>
                  </a:cubicBezTo>
                  <a:cubicBezTo>
                    <a:pt x="110545" y="66051"/>
                    <a:pt x="88000" y="83596"/>
                    <a:pt x="60000" y="83596"/>
                  </a:cubicBezTo>
                  <a:close/>
                </a:path>
              </a:pathLst>
            </a:custGeom>
            <a:solidFill>
              <a:srgbClr val="595959">
                <a:alpha val="15000"/>
              </a:srgbClr>
            </a:solidFill>
            <a:ln>
              <a:noFill/>
            </a:ln>
          </p:spPr>
          <p:style>
            <a:lnRef idx="0"/>
            <a:fillRef idx="0"/>
            <a:effectRef idx="0"/>
            <a:fontRef idx="minor"/>
          </p:style>
        </p:sp>
        <p:sp>
          <p:nvSpPr>
            <p:cNvPr id="314" name="CustomShape 18"/>
            <p:cNvSpPr/>
            <p:nvPr/>
          </p:nvSpPr>
          <p:spPr>
            <a:xfrm>
              <a:off x="4723200" y="2042280"/>
              <a:ext cx="1893960" cy="1613160"/>
            </a:xfrm>
            <a:custGeom>
              <a:avLst/>
              <a:gdLst/>
              <a:ahLst/>
              <a:rect l="l" t="t" r="r" b="b"/>
              <a:pathLst>
                <a:path w="120000" h="120000">
                  <a:moveTo>
                    <a:pt x="112159" y="43459"/>
                  </a:moveTo>
                  <a:cubicBezTo>
                    <a:pt x="104411" y="15351"/>
                    <a:pt x="78585" y="0"/>
                    <a:pt x="54696" y="9081"/>
                  </a:cubicBezTo>
                  <a:cubicBezTo>
                    <a:pt x="30714" y="18162"/>
                    <a:pt x="0" y="86270"/>
                    <a:pt x="0" y="86270"/>
                  </a:cubicBezTo>
                  <a:cubicBezTo>
                    <a:pt x="0" y="86270"/>
                    <a:pt x="58847" y="120000"/>
                    <a:pt x="82828" y="110918"/>
                  </a:cubicBezTo>
                  <a:cubicBezTo>
                    <a:pt x="106810" y="101621"/>
                    <a:pt x="120000" y="71567"/>
                    <a:pt x="112159" y="43459"/>
                  </a:cubicBezTo>
                  <a:close/>
                  <a:moveTo>
                    <a:pt x="34127" y="73081"/>
                  </a:moveTo>
                  <a:cubicBezTo>
                    <a:pt x="27671" y="49513"/>
                    <a:pt x="38739" y="24000"/>
                    <a:pt x="58847" y="16324"/>
                  </a:cubicBezTo>
                  <a:cubicBezTo>
                    <a:pt x="79046" y="8648"/>
                    <a:pt x="100814" y="21621"/>
                    <a:pt x="107363" y="45297"/>
                  </a:cubicBezTo>
                  <a:cubicBezTo>
                    <a:pt x="113820" y="68972"/>
                    <a:pt x="102751" y="94486"/>
                    <a:pt x="82644" y="102054"/>
                  </a:cubicBezTo>
                  <a:cubicBezTo>
                    <a:pt x="62444" y="109729"/>
                    <a:pt x="40676" y="96756"/>
                    <a:pt x="34127" y="73081"/>
                  </a:cubicBezTo>
                  <a:close/>
                </a:path>
              </a:pathLst>
            </a:custGeom>
            <a:solidFill>
              <a:srgbClr val="595959">
                <a:alpha val="15000"/>
              </a:srgbClr>
            </a:solidFill>
            <a:ln>
              <a:noFill/>
            </a:ln>
          </p:spPr>
          <p:style>
            <a:lnRef idx="0"/>
            <a:fillRef idx="0"/>
            <a:effectRef idx="0"/>
            <a:fontRef idx="minor"/>
          </p:style>
        </p:sp>
        <p:sp>
          <p:nvSpPr>
            <p:cNvPr id="315" name="CustomShape 19"/>
            <p:cNvSpPr/>
            <p:nvPr/>
          </p:nvSpPr>
          <p:spPr>
            <a:xfrm>
              <a:off x="2580480" y="2024280"/>
              <a:ext cx="1889280" cy="1613160"/>
            </a:xfrm>
            <a:custGeom>
              <a:avLst/>
              <a:gdLst/>
              <a:ahLst/>
              <a:rect l="l" t="t" r="r" b="b"/>
              <a:pathLst>
                <a:path w="120000" h="120000">
                  <a:moveTo>
                    <a:pt x="7753" y="43537"/>
                  </a:moveTo>
                  <a:cubicBezTo>
                    <a:pt x="0" y="71696"/>
                    <a:pt x="13107" y="101805"/>
                    <a:pt x="37107" y="110902"/>
                  </a:cubicBezTo>
                  <a:cubicBezTo>
                    <a:pt x="61107" y="120000"/>
                    <a:pt x="120000" y="86209"/>
                    <a:pt x="120000" y="86209"/>
                  </a:cubicBezTo>
                  <a:cubicBezTo>
                    <a:pt x="120000" y="86209"/>
                    <a:pt x="89261" y="18194"/>
                    <a:pt x="65261" y="8989"/>
                  </a:cubicBezTo>
                  <a:cubicBezTo>
                    <a:pt x="41261" y="0"/>
                    <a:pt x="15507" y="15379"/>
                    <a:pt x="7753" y="43537"/>
                  </a:cubicBezTo>
                  <a:close/>
                  <a:moveTo>
                    <a:pt x="85846" y="73212"/>
                  </a:moveTo>
                  <a:cubicBezTo>
                    <a:pt x="79292" y="96931"/>
                    <a:pt x="57507" y="109927"/>
                    <a:pt x="37292" y="102238"/>
                  </a:cubicBezTo>
                  <a:cubicBezTo>
                    <a:pt x="17169" y="94657"/>
                    <a:pt x="6092" y="69097"/>
                    <a:pt x="12553" y="45379"/>
                  </a:cubicBezTo>
                  <a:cubicBezTo>
                    <a:pt x="19107" y="21660"/>
                    <a:pt x="40892" y="8664"/>
                    <a:pt x="61107" y="16353"/>
                  </a:cubicBezTo>
                  <a:cubicBezTo>
                    <a:pt x="81415" y="24151"/>
                    <a:pt x="92492" y="49602"/>
                    <a:pt x="85846" y="73212"/>
                  </a:cubicBezTo>
                  <a:close/>
                </a:path>
              </a:pathLst>
            </a:custGeom>
            <a:solidFill>
              <a:srgbClr val="595959">
                <a:alpha val="15000"/>
              </a:srgbClr>
            </a:solidFill>
            <a:ln>
              <a:noFill/>
            </a:ln>
          </p:spPr>
          <p:style>
            <a:lnRef idx="0"/>
            <a:fillRef idx="0"/>
            <a:effectRef idx="0"/>
            <a:fontRef idx="minor"/>
          </p:style>
        </p:sp>
        <p:sp>
          <p:nvSpPr>
            <p:cNvPr id="316" name="CustomShape 20"/>
            <p:cNvSpPr/>
            <p:nvPr/>
          </p:nvSpPr>
          <p:spPr>
            <a:xfrm>
              <a:off x="3026160" y="3336480"/>
              <a:ext cx="1627560" cy="1739160"/>
            </a:xfrm>
            <a:custGeom>
              <a:avLst/>
              <a:gdLst/>
              <a:ahLst/>
              <a:rect l="l" t="t" r="r" b="b"/>
              <a:pathLst>
                <a:path w="120000" h="120000">
                  <a:moveTo>
                    <a:pt x="28821" y="103919"/>
                  </a:moveTo>
                  <a:cubicBezTo>
                    <a:pt x="52500" y="120000"/>
                    <a:pt x="85714" y="115175"/>
                    <a:pt x="102857" y="92964"/>
                  </a:cubicBezTo>
                  <a:cubicBezTo>
                    <a:pt x="120000" y="70753"/>
                    <a:pt x="109392" y="0"/>
                    <a:pt x="109392" y="0"/>
                  </a:cubicBezTo>
                  <a:cubicBezTo>
                    <a:pt x="109392" y="0"/>
                    <a:pt x="34392" y="12261"/>
                    <a:pt x="17142" y="34572"/>
                  </a:cubicBezTo>
                  <a:cubicBezTo>
                    <a:pt x="0" y="56783"/>
                    <a:pt x="5142" y="87839"/>
                    <a:pt x="28821" y="103919"/>
                  </a:cubicBezTo>
                  <a:close/>
                  <a:moveTo>
                    <a:pt x="84857" y="31557"/>
                  </a:moveTo>
                  <a:cubicBezTo>
                    <a:pt x="104785" y="45226"/>
                    <a:pt x="109285" y="71356"/>
                    <a:pt x="94714" y="90150"/>
                  </a:cubicBezTo>
                  <a:cubicBezTo>
                    <a:pt x="80142" y="108944"/>
                    <a:pt x="52285" y="113065"/>
                    <a:pt x="32250" y="99396"/>
                  </a:cubicBezTo>
                  <a:cubicBezTo>
                    <a:pt x="12214" y="85728"/>
                    <a:pt x="7821" y="59597"/>
                    <a:pt x="22392" y="40804"/>
                  </a:cubicBezTo>
                  <a:cubicBezTo>
                    <a:pt x="36964" y="22211"/>
                    <a:pt x="64821" y="18090"/>
                    <a:pt x="84857" y="31557"/>
                  </a:cubicBezTo>
                  <a:close/>
                </a:path>
              </a:pathLst>
            </a:custGeom>
            <a:solidFill>
              <a:srgbClr val="595959">
                <a:alpha val="15000"/>
              </a:srgbClr>
            </a:solidFill>
            <a:ln>
              <a:noFill/>
            </a:ln>
          </p:spPr>
          <p:style>
            <a:lnRef idx="0"/>
            <a:fillRef idx="0"/>
            <a:effectRef idx="0"/>
            <a:fontRef idx="minor"/>
          </p:style>
        </p:sp>
        <p:sp>
          <p:nvSpPr>
            <p:cNvPr id="317" name="CustomShape 21"/>
            <p:cNvSpPr/>
            <p:nvPr/>
          </p:nvSpPr>
          <p:spPr>
            <a:xfrm>
              <a:off x="4521960" y="3347280"/>
              <a:ext cx="1627560" cy="1739160"/>
            </a:xfrm>
            <a:custGeom>
              <a:avLst/>
              <a:gdLst/>
              <a:ahLst/>
              <a:rect l="l" t="t" r="r" b="b"/>
              <a:pathLst>
                <a:path w="120000" h="120000">
                  <a:moveTo>
                    <a:pt x="91204" y="103846"/>
                  </a:moveTo>
                  <a:cubicBezTo>
                    <a:pt x="114861" y="87792"/>
                    <a:pt x="120000" y="56789"/>
                    <a:pt x="102872" y="34515"/>
                  </a:cubicBezTo>
                  <a:cubicBezTo>
                    <a:pt x="85744" y="12341"/>
                    <a:pt x="10704" y="0"/>
                    <a:pt x="10704" y="0"/>
                  </a:cubicBezTo>
                  <a:cubicBezTo>
                    <a:pt x="10704" y="0"/>
                    <a:pt x="0" y="70635"/>
                    <a:pt x="17234" y="92909"/>
                  </a:cubicBezTo>
                  <a:cubicBezTo>
                    <a:pt x="34469" y="115083"/>
                    <a:pt x="67439" y="120000"/>
                    <a:pt x="91204" y="103846"/>
                  </a:cubicBezTo>
                  <a:close/>
                  <a:moveTo>
                    <a:pt x="35218" y="31605"/>
                  </a:moveTo>
                  <a:cubicBezTo>
                    <a:pt x="55236" y="17959"/>
                    <a:pt x="83068" y="22073"/>
                    <a:pt x="97627" y="40836"/>
                  </a:cubicBezTo>
                  <a:cubicBezTo>
                    <a:pt x="112185" y="59598"/>
                    <a:pt x="107689" y="85685"/>
                    <a:pt x="87778" y="99331"/>
                  </a:cubicBezTo>
                  <a:cubicBezTo>
                    <a:pt x="67760" y="112976"/>
                    <a:pt x="39928" y="108762"/>
                    <a:pt x="25370" y="90100"/>
                  </a:cubicBezTo>
                  <a:cubicBezTo>
                    <a:pt x="10811" y="71337"/>
                    <a:pt x="15200" y="45250"/>
                    <a:pt x="35218" y="31605"/>
                  </a:cubicBezTo>
                  <a:close/>
                </a:path>
              </a:pathLst>
            </a:custGeom>
            <a:solidFill>
              <a:srgbClr val="595959">
                <a:alpha val="15000"/>
              </a:srgbClr>
            </a:solidFill>
            <a:ln>
              <a:noFill/>
            </a:ln>
          </p:spPr>
          <p:style>
            <a:lnRef idx="0"/>
            <a:fillRef idx="0"/>
            <a:effectRef idx="0"/>
            <a:fontRef idx="minor"/>
          </p:style>
        </p:sp>
      </p:grpSp>
      <p:sp>
        <p:nvSpPr>
          <p:cNvPr id="318" name="CustomShape 22"/>
          <p:cNvSpPr/>
          <p:nvPr/>
        </p:nvSpPr>
        <p:spPr>
          <a:xfrm>
            <a:off x="1433160" y="3969720"/>
            <a:ext cx="1637280" cy="344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4e6e9a"/>
                </a:solidFill>
                <a:latin typeface="Times New Roman"/>
                <a:ea typeface="Muli"/>
              </a:rPr>
              <a:t>Yêu cầu dự án</a:t>
            </a:r>
            <a:endParaRPr b="0" lang="en-US" sz="1800" spc="-1" strike="noStrike">
              <a:latin typeface="Arial"/>
            </a:endParaRPr>
          </a:p>
        </p:txBody>
      </p:sp>
      <p:sp>
        <p:nvSpPr>
          <p:cNvPr id="319" name="CustomShape 23"/>
          <p:cNvSpPr/>
          <p:nvPr/>
        </p:nvSpPr>
        <p:spPr>
          <a:xfrm>
            <a:off x="1014120" y="2377440"/>
            <a:ext cx="1637280" cy="344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4e6e9a"/>
                </a:solidFill>
                <a:latin typeface="Times New Roman"/>
                <a:ea typeface="Muli"/>
              </a:rPr>
              <a:t>Phạm vi, tiến độ, budget</a:t>
            </a:r>
            <a:endParaRPr b="0" lang="en-US" sz="1800" spc="-1" strike="noStrike">
              <a:latin typeface="Arial"/>
            </a:endParaRPr>
          </a:p>
        </p:txBody>
      </p:sp>
      <p:sp>
        <p:nvSpPr>
          <p:cNvPr id="320" name="CustomShape 24"/>
          <p:cNvSpPr/>
          <p:nvPr/>
        </p:nvSpPr>
        <p:spPr>
          <a:xfrm>
            <a:off x="5120640" y="914400"/>
            <a:ext cx="3108600" cy="344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4e6e9a"/>
                </a:solidFill>
                <a:latin typeface="Times New Roman"/>
                <a:ea typeface="Muli"/>
              </a:rPr>
              <a:t>Tên dự án: Xây dựng phần mềm quản lý học sinh THPT</a:t>
            </a:r>
            <a:endParaRPr b="0" lang="en-US" sz="1800" spc="-1" strike="noStrike">
              <a:latin typeface="Arial"/>
            </a:endParaRPr>
          </a:p>
        </p:txBody>
      </p:sp>
      <p:sp>
        <p:nvSpPr>
          <p:cNvPr id="321" name="CustomShape 25"/>
          <p:cNvSpPr/>
          <p:nvPr/>
        </p:nvSpPr>
        <p:spPr>
          <a:xfrm>
            <a:off x="6500160" y="2194560"/>
            <a:ext cx="1637280" cy="344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4e6e9a"/>
                </a:solidFill>
                <a:latin typeface="Times New Roman"/>
                <a:ea typeface="Muli"/>
              </a:rPr>
              <a:t>Nhóm dự án: 4 thành viên</a:t>
            </a:r>
            <a:endParaRPr b="0" lang="en-US" sz="1800" spc="-1" strike="noStrike">
              <a:latin typeface="Arial"/>
            </a:endParaRPr>
          </a:p>
        </p:txBody>
      </p:sp>
      <p:sp>
        <p:nvSpPr>
          <p:cNvPr id="322" name="CustomShape 26"/>
          <p:cNvSpPr/>
          <p:nvPr/>
        </p:nvSpPr>
        <p:spPr>
          <a:xfrm>
            <a:off x="6082200" y="3834720"/>
            <a:ext cx="1637280" cy="3445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4e6e9a"/>
                </a:solidFill>
                <a:latin typeface="Times New Roman"/>
                <a:ea typeface="Muli"/>
              </a:rPr>
              <a:t>Nhà đầu tư: </a:t>
            </a:r>
            <a:endParaRPr b="0" lang="en-US" sz="1800" spc="-1" strike="noStrike">
              <a:latin typeface="Arial"/>
            </a:endParaRPr>
          </a:p>
          <a:p>
            <a:pPr>
              <a:lnSpc>
                <a:spcPct val="100000"/>
              </a:lnSpc>
            </a:pPr>
            <a:r>
              <a:rPr b="1" lang="en-US" sz="1800" spc="-1" strike="noStrike">
                <a:solidFill>
                  <a:srgbClr val="4e6e9a"/>
                </a:solidFill>
                <a:latin typeface="Times New Roman"/>
                <a:ea typeface="Muli"/>
              </a:rPr>
              <a:t>N/A</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46" dur="indefinite" restart="never" nodeType="tmRoot">
          <p:childTnLst>
            <p:seq>
              <p:cTn id="47" dur="indefinite" nodeType="mainSeq">
                <p:childTnLst>
                  <p:par>
                    <p:cTn id="48" fill="hold">
                      <p:stCondLst>
                        <p:cond delay="indefinite"/>
                      </p:stCondLst>
                      <p:childTnLst>
                        <p:par>
                          <p:cTn id="49" fill="hold">
                            <p:stCondLst>
                              <p:cond delay="0"/>
                            </p:stCondLst>
                            <p:childTnLst>
                              <p:par>
                                <p:cTn id="50" nodeType="clickEffect" fill="hold" presetClass="entr" presetID="2" presetSubtype="4">
                                  <p:stCondLst>
                                    <p:cond delay="0"/>
                                  </p:stCondLst>
                                  <p:childTnLst>
                                    <p:set>
                                      <p:cBhvr>
                                        <p:cTn id="51" dur="1" fill="hold">
                                          <p:stCondLst>
                                            <p:cond delay="0"/>
                                          </p:stCondLst>
                                        </p:cTn>
                                        <p:tgtEl>
                                          <p:spTgt spid="320"/>
                                        </p:tgtEl>
                                        <p:attrNameLst>
                                          <p:attrName>style.visibility</p:attrName>
                                        </p:attrNameLst>
                                      </p:cBhvr>
                                      <p:to>
                                        <p:strVal val="visible"/>
                                      </p:to>
                                    </p:set>
                                    <p:anim calcmode="lin" valueType="num">
                                      <p:cBhvr additive="repl">
                                        <p:cTn id="52" dur="500" fill="hold"/>
                                        <p:tgtEl>
                                          <p:spTgt spid="320"/>
                                        </p:tgtEl>
                                        <p:attrNameLst>
                                          <p:attrName>ppt_x</p:attrName>
                                        </p:attrNameLst>
                                      </p:cBhvr>
                                      <p:tavLst>
                                        <p:tav tm="0">
                                          <p:val>
                                            <p:strVal val="#ppt_x"/>
                                          </p:val>
                                        </p:tav>
                                        <p:tav tm="100000">
                                          <p:val>
                                            <p:strVal val="#ppt_x"/>
                                          </p:val>
                                        </p:tav>
                                      </p:tavLst>
                                    </p:anim>
                                    <p:anim calcmode="lin" valueType="num">
                                      <p:cBhvr additive="repl">
                                        <p:cTn id="53" dur="500" fill="hold"/>
                                        <p:tgtEl>
                                          <p:spTgt spid="32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nodeType="clickEffect" fill="hold" presetClass="entr" presetID="2" presetSubtype="4">
                                  <p:stCondLst>
                                    <p:cond delay="0"/>
                                  </p:stCondLst>
                                  <p:childTnLst>
                                    <p:set>
                                      <p:cBhvr>
                                        <p:cTn id="57" dur="1" fill="hold">
                                          <p:stCondLst>
                                            <p:cond delay="0"/>
                                          </p:stCondLst>
                                        </p:cTn>
                                        <p:tgtEl>
                                          <p:spTgt spid="321"/>
                                        </p:tgtEl>
                                        <p:attrNameLst>
                                          <p:attrName>style.visibility</p:attrName>
                                        </p:attrNameLst>
                                      </p:cBhvr>
                                      <p:to>
                                        <p:strVal val="visible"/>
                                      </p:to>
                                    </p:set>
                                    <p:anim calcmode="lin" valueType="num">
                                      <p:cBhvr additive="repl">
                                        <p:cTn id="58" dur="500" fill="hold"/>
                                        <p:tgtEl>
                                          <p:spTgt spid="321"/>
                                        </p:tgtEl>
                                        <p:attrNameLst>
                                          <p:attrName>ppt_x</p:attrName>
                                        </p:attrNameLst>
                                      </p:cBhvr>
                                      <p:tavLst>
                                        <p:tav tm="0">
                                          <p:val>
                                            <p:strVal val="#ppt_x"/>
                                          </p:val>
                                        </p:tav>
                                        <p:tav tm="100000">
                                          <p:val>
                                            <p:strVal val="#ppt_x"/>
                                          </p:val>
                                        </p:tav>
                                      </p:tavLst>
                                    </p:anim>
                                    <p:anim calcmode="lin" valueType="num">
                                      <p:cBhvr additive="repl">
                                        <p:cTn id="59" dur="500" fill="hold"/>
                                        <p:tgtEl>
                                          <p:spTgt spid="321"/>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nodeType="clickEffect" fill="hold" presetClass="entr" presetID="2" presetSubtype="4">
                                  <p:stCondLst>
                                    <p:cond delay="0"/>
                                  </p:stCondLst>
                                  <p:childTnLst>
                                    <p:set>
                                      <p:cBhvr>
                                        <p:cTn id="63" dur="1" fill="hold">
                                          <p:stCondLst>
                                            <p:cond delay="0"/>
                                          </p:stCondLst>
                                        </p:cTn>
                                        <p:tgtEl>
                                          <p:spTgt spid="322"/>
                                        </p:tgtEl>
                                        <p:attrNameLst>
                                          <p:attrName>style.visibility</p:attrName>
                                        </p:attrNameLst>
                                      </p:cBhvr>
                                      <p:to>
                                        <p:strVal val="visible"/>
                                      </p:to>
                                    </p:set>
                                    <p:anim calcmode="lin" valueType="num">
                                      <p:cBhvr additive="repl">
                                        <p:cTn id="64" dur="500" fill="hold"/>
                                        <p:tgtEl>
                                          <p:spTgt spid="322"/>
                                        </p:tgtEl>
                                        <p:attrNameLst>
                                          <p:attrName>ppt_x</p:attrName>
                                        </p:attrNameLst>
                                      </p:cBhvr>
                                      <p:tavLst>
                                        <p:tav tm="0">
                                          <p:val>
                                            <p:strVal val="#ppt_x"/>
                                          </p:val>
                                        </p:tav>
                                        <p:tav tm="100000">
                                          <p:val>
                                            <p:strVal val="#ppt_x"/>
                                          </p:val>
                                        </p:tav>
                                      </p:tavLst>
                                    </p:anim>
                                    <p:anim calcmode="lin" valueType="num">
                                      <p:cBhvr additive="repl">
                                        <p:cTn id="65"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nodeType="clickEffect" fill="hold" presetClass="entr" presetID="2" presetSubtype="4">
                                  <p:stCondLst>
                                    <p:cond delay="0"/>
                                  </p:stCondLst>
                                  <p:childTnLst>
                                    <p:set>
                                      <p:cBhvr>
                                        <p:cTn id="69" dur="1" fill="hold">
                                          <p:stCondLst>
                                            <p:cond delay="0"/>
                                          </p:stCondLst>
                                        </p:cTn>
                                        <p:tgtEl>
                                          <p:spTgt spid="318"/>
                                        </p:tgtEl>
                                        <p:attrNameLst>
                                          <p:attrName>style.visibility</p:attrName>
                                        </p:attrNameLst>
                                      </p:cBhvr>
                                      <p:to>
                                        <p:strVal val="visible"/>
                                      </p:to>
                                    </p:set>
                                    <p:anim calcmode="lin" valueType="num">
                                      <p:cBhvr additive="repl">
                                        <p:cTn id="70" dur="500" fill="hold"/>
                                        <p:tgtEl>
                                          <p:spTgt spid="318"/>
                                        </p:tgtEl>
                                        <p:attrNameLst>
                                          <p:attrName>ppt_x</p:attrName>
                                        </p:attrNameLst>
                                      </p:cBhvr>
                                      <p:tavLst>
                                        <p:tav tm="0">
                                          <p:val>
                                            <p:strVal val="#ppt_x"/>
                                          </p:val>
                                        </p:tav>
                                        <p:tav tm="100000">
                                          <p:val>
                                            <p:strVal val="#ppt_x"/>
                                          </p:val>
                                        </p:tav>
                                      </p:tavLst>
                                    </p:anim>
                                    <p:anim calcmode="lin" valueType="num">
                                      <p:cBhvr additive="repl">
                                        <p:cTn id="71"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nodeType="clickEffect" fill="hold" presetClass="entr" presetID="2" presetSubtype="4">
                                  <p:stCondLst>
                                    <p:cond delay="0"/>
                                  </p:stCondLst>
                                  <p:childTnLst>
                                    <p:set>
                                      <p:cBhvr>
                                        <p:cTn id="75" dur="1" fill="hold">
                                          <p:stCondLst>
                                            <p:cond delay="0"/>
                                          </p:stCondLst>
                                        </p:cTn>
                                        <p:tgtEl>
                                          <p:spTgt spid="319"/>
                                        </p:tgtEl>
                                        <p:attrNameLst>
                                          <p:attrName>style.visibility</p:attrName>
                                        </p:attrNameLst>
                                      </p:cBhvr>
                                      <p:to>
                                        <p:strVal val="visible"/>
                                      </p:to>
                                    </p:set>
                                    <p:anim calcmode="lin" valueType="num">
                                      <p:cBhvr additive="repl">
                                        <p:cTn id="76" dur="500" fill="hold"/>
                                        <p:tgtEl>
                                          <p:spTgt spid="319"/>
                                        </p:tgtEl>
                                        <p:attrNameLst>
                                          <p:attrName>ppt_x</p:attrName>
                                        </p:attrNameLst>
                                      </p:cBhvr>
                                      <p:tavLst>
                                        <p:tav tm="0">
                                          <p:val>
                                            <p:strVal val="#ppt_x"/>
                                          </p:val>
                                        </p:tav>
                                        <p:tav tm="100000">
                                          <p:val>
                                            <p:strVal val="#ppt_x"/>
                                          </p:val>
                                        </p:tav>
                                      </p:tavLst>
                                    </p:anim>
                                    <p:anim calcmode="lin" valueType="num">
                                      <p:cBhvr additive="repl">
                                        <p:cTn id="77" dur="500" fill="hold"/>
                                        <p:tgtEl>
                                          <p:spTgt spid="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65760" y="365760"/>
            <a:ext cx="845892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000" spc="-1" strike="noStrike">
                <a:solidFill>
                  <a:srgbClr val="2e74b5"/>
                </a:solidFill>
                <a:latin typeface="Times New Roman"/>
                <a:ea typeface="DejaVu Sans"/>
              </a:rPr>
              <a:t>Ma Trận Trách Nhiệm</a:t>
            </a:r>
            <a:endParaRPr b="0" lang="en-US" sz="4000" spc="-1" strike="noStrike">
              <a:latin typeface="Arial"/>
            </a:endParaRPr>
          </a:p>
        </p:txBody>
      </p:sp>
      <p:grpSp>
        <p:nvGrpSpPr>
          <p:cNvPr id="324" name="Group 2"/>
          <p:cNvGrpSpPr/>
          <p:nvPr/>
        </p:nvGrpSpPr>
        <p:grpSpPr>
          <a:xfrm>
            <a:off x="8606160" y="444960"/>
            <a:ext cx="347040" cy="278280"/>
            <a:chOff x="8606160" y="444960"/>
            <a:chExt cx="347040" cy="278280"/>
          </a:xfrm>
        </p:grpSpPr>
        <p:sp>
          <p:nvSpPr>
            <p:cNvPr id="325" name="CustomShape 3"/>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26" name="CustomShape 4"/>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27" name="CustomShape 5"/>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sp>
        <p:nvSpPr>
          <p:cNvPr id="328" name="CustomShape 6"/>
          <p:cNvSpPr/>
          <p:nvPr/>
        </p:nvSpPr>
        <p:spPr>
          <a:xfrm>
            <a:off x="3945960" y="822960"/>
            <a:ext cx="1905480" cy="344520"/>
          </a:xfrm>
          <a:prstGeom prst="rect">
            <a:avLst/>
          </a:prstGeom>
          <a:noFill/>
          <a:ln>
            <a:noFill/>
          </a:ln>
        </p:spPr>
        <p:style>
          <a:lnRef idx="0"/>
          <a:fillRef idx="0"/>
          <a:effectRef idx="0"/>
          <a:fontRef idx="minor"/>
        </p:style>
      </p:sp>
      <p:graphicFrame>
        <p:nvGraphicFramePr>
          <p:cNvPr id="329" name="Table 7"/>
          <p:cNvGraphicFramePr/>
          <p:nvPr/>
        </p:nvGraphicFramePr>
        <p:xfrm>
          <a:off x="334080" y="1140840"/>
          <a:ext cx="8568360" cy="3462840"/>
        </p:xfrm>
        <a:graphic>
          <a:graphicData uri="http://schemas.openxmlformats.org/drawingml/2006/table">
            <a:tbl>
              <a:tblPr/>
              <a:tblGrid>
                <a:gridCol w="820080"/>
                <a:gridCol w="820080"/>
                <a:gridCol w="1034280"/>
                <a:gridCol w="1031040"/>
                <a:gridCol w="1015920"/>
                <a:gridCol w="1479240"/>
                <a:gridCol w="1262520"/>
                <a:gridCol w="1105560"/>
              </a:tblGrid>
              <a:tr h="1039680">
                <a:tc>
                  <a:txBody>
                    <a:bodyPr lIns="90000" rIns="90000">
                      <a:noAutofit/>
                    </a:bodyPr>
                    <a:p>
                      <a:pPr>
                        <a:lnSpc>
                          <a:spcPct val="100000"/>
                        </a:lnSpc>
                      </a:pPr>
                      <a:r>
                        <a:rPr b="0" lang="en-US" sz="1800" spc="-1" strike="noStrike">
                          <a:latin typeface="Arial"/>
                        </a:rPr>
                        <a:t>Tên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800" spc="-1" strike="noStrike">
                          <a:latin typeface="Arial"/>
                        </a:rPr>
                        <a:t>Khảo sát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800" spc="-1" strike="noStrike">
                          <a:latin typeface="Arial"/>
                        </a:rPr>
                        <a:t>Phân tích yêu cầu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800" spc="-1" strike="noStrike">
                          <a:latin typeface="Arial"/>
                        </a:rPr>
                        <a:t>Thiết kế cơ sở dữ liệu</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800" spc="-1" strike="noStrike">
                          <a:latin typeface="Arial"/>
                        </a:rPr>
                        <a:t>Thiết kế giao diện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800" spc="-1" strike="noStrike">
                          <a:latin typeface="Arial"/>
                        </a:rPr>
                        <a:t>Lập trình, tích hợp hệ thống</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800" spc="-1" strike="noStrike">
                          <a:latin typeface="Arial"/>
                        </a:rPr>
                        <a:t>Kiểm thử và sửa lỗi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800" spc="-1" strike="noStrike">
                          <a:latin typeface="Arial"/>
                        </a:rPr>
                        <a:t>Kết thúc dự án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05880">
                <a:tc>
                  <a:txBody>
                    <a:bodyPr lIns="90000" rIns="90000">
                      <a:noAutofit/>
                    </a:bodyPr>
                    <a:p>
                      <a:pPr>
                        <a:lnSpc>
                          <a:spcPct val="100000"/>
                        </a:lnSpc>
                      </a:pPr>
                      <a:r>
                        <a:rPr b="0" lang="en-US" sz="1800" spc="-1" strike="noStrike">
                          <a:latin typeface="Arial"/>
                        </a:rPr>
                        <a:t>Nhân sự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A,P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A,P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A,C</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A,P,R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A,I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p>
                      <a:pPr>
                        <a:lnSpc>
                          <a:spcPct val="100000"/>
                        </a:lnSpc>
                      </a:pP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05880">
                <a:tc>
                  <a:txBody>
                    <a:bodyPr lIns="90000" rIns="90000">
                      <a:noAutofit/>
                    </a:bodyPr>
                    <a:p>
                      <a:pPr>
                        <a:lnSpc>
                          <a:spcPct val="100000"/>
                        </a:lnSpc>
                      </a:pPr>
                      <a:r>
                        <a:rPr b="0" lang="en-US" sz="1800" spc="-1" strike="noStrike">
                          <a:latin typeface="Arial"/>
                        </a:rPr>
                        <a:t>Nhân sự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C</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P,R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05880">
                <a:tc>
                  <a:txBody>
                    <a:bodyPr lIns="90000" rIns="90000">
                      <a:noAutofit/>
                    </a:bodyPr>
                    <a:p>
                      <a:pPr>
                        <a:lnSpc>
                          <a:spcPct val="100000"/>
                        </a:lnSpc>
                      </a:pPr>
                      <a:r>
                        <a:rPr b="0" lang="en-US" sz="1800" spc="-1" strike="noStrike">
                          <a:latin typeface="Arial"/>
                        </a:rPr>
                        <a:t>Nhân sự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C</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P,R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05880">
                <a:tc>
                  <a:txBody>
                    <a:bodyPr lIns="90000" rIns="90000">
                      <a:noAutofit/>
                    </a:bodyPr>
                    <a:p>
                      <a:pPr>
                        <a:lnSpc>
                          <a:spcPct val="100000"/>
                        </a:lnSpc>
                      </a:pPr>
                      <a:r>
                        <a:rPr b="0" lang="en-US" sz="1800" spc="-1" strike="noStrike">
                          <a:latin typeface="Arial"/>
                        </a:rPr>
                        <a:t>Nhân sự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C</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C</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P,R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C</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800" spc="-1" strike="noStrike">
                          <a:latin typeface="Arial"/>
                        </a:rPr>
                        <a:t>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365760" y="365760"/>
            <a:ext cx="845892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000" spc="-1" strike="noStrike">
                <a:solidFill>
                  <a:srgbClr val="2e74b5"/>
                </a:solidFill>
                <a:latin typeface="Times New Roman"/>
                <a:ea typeface="DejaVu Sans"/>
              </a:rPr>
              <a:t>Kế Hoạch Nhân Sự</a:t>
            </a:r>
            <a:endParaRPr b="0" lang="en-US" sz="4000" spc="-1" strike="noStrike">
              <a:latin typeface="Arial"/>
            </a:endParaRPr>
          </a:p>
        </p:txBody>
      </p:sp>
      <p:grpSp>
        <p:nvGrpSpPr>
          <p:cNvPr id="331" name="Group 2"/>
          <p:cNvGrpSpPr/>
          <p:nvPr/>
        </p:nvGrpSpPr>
        <p:grpSpPr>
          <a:xfrm>
            <a:off x="8606160" y="444960"/>
            <a:ext cx="347040" cy="278280"/>
            <a:chOff x="8606160" y="444960"/>
            <a:chExt cx="347040" cy="278280"/>
          </a:xfrm>
        </p:grpSpPr>
        <p:sp>
          <p:nvSpPr>
            <p:cNvPr id="332" name="CustomShape 3"/>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33" name="CustomShape 4"/>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34" name="CustomShape 5"/>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sp>
        <p:nvSpPr>
          <p:cNvPr id="335" name="CustomShape 6"/>
          <p:cNvSpPr/>
          <p:nvPr/>
        </p:nvSpPr>
        <p:spPr>
          <a:xfrm>
            <a:off x="3945960" y="822960"/>
            <a:ext cx="1905480" cy="344520"/>
          </a:xfrm>
          <a:prstGeom prst="rect">
            <a:avLst/>
          </a:prstGeom>
          <a:noFill/>
          <a:ln>
            <a:noFill/>
          </a:ln>
        </p:spPr>
        <p:style>
          <a:lnRef idx="0"/>
          <a:fillRef idx="0"/>
          <a:effectRef idx="0"/>
          <a:fontRef idx="minor"/>
        </p:style>
      </p:sp>
      <p:graphicFrame>
        <p:nvGraphicFramePr>
          <p:cNvPr id="336" name="Table 7"/>
          <p:cNvGraphicFramePr/>
          <p:nvPr/>
        </p:nvGraphicFramePr>
        <p:xfrm>
          <a:off x="733320" y="1167840"/>
          <a:ext cx="7709760" cy="3723480"/>
        </p:xfrm>
        <a:graphic>
          <a:graphicData uri="http://schemas.openxmlformats.org/drawingml/2006/table">
            <a:tbl>
              <a:tblPr/>
              <a:tblGrid>
                <a:gridCol w="1392840"/>
                <a:gridCol w="1351800"/>
                <a:gridCol w="1434600"/>
                <a:gridCol w="1636200"/>
                <a:gridCol w="1894680"/>
              </a:tblGrid>
              <a:tr h="422280">
                <a:tc>
                  <a:txBody>
                    <a:bodyPr lIns="90000" rIns="90000">
                      <a:noAutofit/>
                    </a:bodyPr>
                    <a:p>
                      <a:pPr>
                        <a:lnSpc>
                          <a:spcPct val="100000"/>
                        </a:lnSpc>
                      </a:pPr>
                      <a:r>
                        <a:rPr b="0" lang="en-US" sz="1600" spc="-1" strike="noStrike">
                          <a:latin typeface="Arial"/>
                        </a:rPr>
                        <a:t>Tên</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600" spc="-1" strike="noStrike">
                          <a:latin typeface="Arial"/>
                        </a:rPr>
                        <a:t>Vị trí</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600" spc="-1" strike="noStrike">
                          <a:latin typeface="Arial"/>
                        </a:rPr>
                        <a:t>Trình độ</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marL="216000" indent="-215280">
                        <a:lnSpc>
                          <a:spcPct val="100000"/>
                        </a:lnSpc>
                        <a:buClr>
                          <a:srgbClr val="000000"/>
                        </a:buClr>
                        <a:buSzPct val="45000"/>
                        <a:buFont typeface="Wingdings" charset="2"/>
                        <a:buChar char=""/>
                      </a:pPr>
                      <a:r>
                        <a:rPr b="0" lang="en-US" sz="1600" spc="-1" strike="noStrike">
                          <a:latin typeface="Times New Roman"/>
                        </a:rPr>
                        <a:t>Kinh nghiệm</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oAutofit/>
                    </a:bodyPr>
                    <a:p>
                      <a:pPr>
                        <a:lnSpc>
                          <a:spcPct val="100000"/>
                        </a:lnSpc>
                      </a:pPr>
                      <a:r>
                        <a:rPr b="0" lang="en-US" sz="1600" spc="-1" strike="noStrike">
                          <a:latin typeface="Arial"/>
                        </a:rPr>
                        <a:t>Email</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994680">
                <a:tc>
                  <a:txBody>
                    <a:bodyPr lIns="90000" rIns="90000">
                      <a:noAutofit/>
                    </a:bodyPr>
                    <a:p>
                      <a:pPr>
                        <a:lnSpc>
                          <a:spcPct val="100000"/>
                        </a:lnSpc>
                      </a:pPr>
                      <a:r>
                        <a:rPr b="0" lang="en-US" sz="1600" spc="-1" strike="noStrike">
                          <a:latin typeface="Arial"/>
                        </a:rPr>
                        <a:t>Nguyễn Minh Hải</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600" spc="-1" strike="noStrike">
                          <a:latin typeface="Arial"/>
                        </a:rPr>
                        <a:t>Trưởng nhóm</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600" spc="-1" strike="noStrike">
                          <a:latin typeface="Arial"/>
                        </a:rPr>
                        <a:t>Sinh viên năm 3 Công nghệ phần mềm</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600" spc="-1" strike="noStrike">
                          <a:latin typeface="Arial"/>
                        </a:rPr>
                        <a:t>Trưởng nhóm 2 dự án phát triển phần mềm trong quá khứ</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600" spc="-1" strike="noStrike">
                          <a:solidFill>
                            <a:srgbClr val="000000"/>
                          </a:solidFill>
                          <a:latin typeface="Arial"/>
                          <a:ea typeface="Microsoft YaHei"/>
                        </a:rPr>
                        <a:t>hainguyencm010@gmail.com</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68960">
                <a:tc>
                  <a:txBody>
                    <a:bodyPr lIns="90000" rIns="90000">
                      <a:noAutofit/>
                    </a:bodyPr>
                    <a:p>
                      <a:pPr>
                        <a:lnSpc>
                          <a:spcPct val="100000"/>
                        </a:lnSpc>
                      </a:pPr>
                      <a:r>
                        <a:rPr b="0" lang="en-US" sz="1600" spc="-1" strike="noStrike">
                          <a:latin typeface="Arial"/>
                        </a:rPr>
                        <a:t>Nguyễn Đổ Khải</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600" spc="-1" strike="noStrike">
                          <a:latin typeface="Arial"/>
                        </a:rPr>
                        <a:t>Developer</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600" spc="-1" strike="noStrike">
                          <a:latin typeface="Arial"/>
                        </a:rPr>
                        <a:t>Như trên</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600" spc="-1" strike="noStrike">
                          <a:latin typeface="Arial"/>
                        </a:rPr>
                        <a:t>Tham gia 2 dự án phát triển phần mềm</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600" spc="-1" strike="noStrike">
                          <a:solidFill>
                            <a:srgbClr val="000000"/>
                          </a:solidFill>
                          <a:latin typeface="Arial"/>
                          <a:ea typeface="Microsoft YaHei"/>
                        </a:rPr>
                        <a:t>nguyendokhai242@gmail.com</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68960">
                <a:tc>
                  <a:txBody>
                    <a:bodyPr lIns="90000" rIns="90000">
                      <a:noAutofit/>
                    </a:bodyPr>
                    <a:p>
                      <a:pPr>
                        <a:lnSpc>
                          <a:spcPct val="100000"/>
                        </a:lnSpc>
                      </a:pPr>
                      <a:r>
                        <a:rPr b="0" lang="en-US" sz="1600" spc="-1" strike="noStrike">
                          <a:latin typeface="Arial"/>
                        </a:rPr>
                        <a:t>Nguyễn Nhựt Thi</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600" spc="-1" strike="noStrike">
                          <a:latin typeface="Arial"/>
                        </a:rPr>
                        <a:t>Developer</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600" spc="-1" strike="noStrike">
                          <a:latin typeface="Arial"/>
                        </a:rPr>
                        <a:t>Như trên</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600" spc="-1" strike="noStrike">
                          <a:latin typeface="Arial"/>
                        </a:rPr>
                        <a:t>Tham gia 2 dự án phát triển phần mềm</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oAutofit/>
                    </a:bodyPr>
                    <a:p>
                      <a:pPr>
                        <a:lnSpc>
                          <a:spcPct val="100000"/>
                        </a:lnSpc>
                      </a:pPr>
                      <a:r>
                        <a:rPr b="0" lang="en-US" sz="1600" spc="-1" strike="noStrike">
                          <a:solidFill>
                            <a:srgbClr val="000000"/>
                          </a:solidFill>
                          <a:latin typeface="Arial"/>
                          <a:ea typeface="Microsoft YaHei"/>
                        </a:rPr>
                        <a:t>nhutthint7@gmail.com</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68960">
                <a:tc>
                  <a:txBody>
                    <a:bodyPr lIns="90000" rIns="90000">
                      <a:noAutofit/>
                    </a:bodyPr>
                    <a:p>
                      <a:pPr>
                        <a:lnSpc>
                          <a:spcPct val="100000"/>
                        </a:lnSpc>
                      </a:pPr>
                      <a:r>
                        <a:rPr b="0" lang="en-US" sz="1600" spc="-1" strike="noStrike">
                          <a:latin typeface="Arial"/>
                        </a:rPr>
                        <a:t>Nguyễn Anh Khoa</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600" spc="-1" strike="noStrike">
                          <a:latin typeface="Arial"/>
                        </a:rPr>
                        <a:t>Thư kí</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600" spc="-1" strike="noStrike">
                          <a:latin typeface="Arial"/>
                        </a:rPr>
                        <a:t>Như trên</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600" spc="-1" strike="noStrike">
                          <a:latin typeface="Arial"/>
                        </a:rPr>
                        <a:t>Tham gia 2 dự án phát triển phần mềm</a:t>
                      </a:r>
                      <a:endParaRPr b="0" lang="en-US" sz="1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nSpc>
                          <a:spcPct val="100000"/>
                        </a:lnSpc>
                      </a:pPr>
                      <a:r>
                        <a:rPr b="0" lang="en-US" sz="1600" spc="-1" strike="noStrike" u="sng">
                          <a:solidFill>
                            <a:srgbClr val="0097a7"/>
                          </a:solidFill>
                          <a:uFillTx/>
                          <a:latin typeface="Arial"/>
                          <a:ea typeface="Microsoft YaHei"/>
                          <a:hlinkClick r:id="rId1"/>
                        </a:rPr>
                        <a:t>ng.anhhoa67@gmail.com</a:t>
                      </a:r>
                      <a:r>
                        <a:rPr b="0" lang="en-US" sz="1300" spc="-1" strike="noStrike">
                          <a:solidFill>
                            <a:srgbClr val="000000"/>
                          </a:solidFill>
                          <a:latin typeface="Arial"/>
                          <a:ea typeface="Microsoft YaHei"/>
                        </a:rPr>
                        <a:t>	</a:t>
                      </a:r>
                      <a:endParaRPr b="0" lang="en-US"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65760" y="365760"/>
            <a:ext cx="8458920" cy="5716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3600" spc="-1" strike="noStrike">
                <a:solidFill>
                  <a:srgbClr val="2e74b5"/>
                </a:solidFill>
                <a:latin typeface="Times New Roman"/>
                <a:ea typeface="DejaVu Sans"/>
              </a:rPr>
              <a:t>WBS</a:t>
            </a:r>
            <a:endParaRPr b="0" lang="en-US" sz="3600" spc="-1" strike="noStrike">
              <a:latin typeface="Arial"/>
            </a:endParaRPr>
          </a:p>
        </p:txBody>
      </p:sp>
      <p:grpSp>
        <p:nvGrpSpPr>
          <p:cNvPr id="338" name="Group 2"/>
          <p:cNvGrpSpPr/>
          <p:nvPr/>
        </p:nvGrpSpPr>
        <p:grpSpPr>
          <a:xfrm>
            <a:off x="8606160" y="444960"/>
            <a:ext cx="347040" cy="278280"/>
            <a:chOff x="8606160" y="444960"/>
            <a:chExt cx="347040" cy="278280"/>
          </a:xfrm>
        </p:grpSpPr>
        <p:sp>
          <p:nvSpPr>
            <p:cNvPr id="339" name="CustomShape 3"/>
            <p:cNvSpPr/>
            <p:nvPr/>
          </p:nvSpPr>
          <p:spPr>
            <a:xfrm rot="5400000">
              <a:off x="8728560" y="49752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40" name="CustomShape 4"/>
            <p:cNvSpPr/>
            <p:nvPr/>
          </p:nvSpPr>
          <p:spPr>
            <a:xfrm flipH="1" rot="5400000">
              <a:off x="8552880" y="498600"/>
              <a:ext cx="277200" cy="171720"/>
            </a:xfrm>
            <a:prstGeom prst="parallelogram">
              <a:avLst>
                <a:gd name="adj" fmla="val 55860"/>
              </a:avLst>
            </a:prstGeom>
            <a:solidFill>
              <a:srgbClr val="5e85b9">
                <a:alpha val="92000"/>
              </a:srgbClr>
            </a:solidFill>
            <a:ln>
              <a:noFill/>
            </a:ln>
          </p:spPr>
          <p:style>
            <a:lnRef idx="0"/>
            <a:fillRef idx="0"/>
            <a:effectRef idx="0"/>
            <a:fontRef idx="minor"/>
          </p:style>
        </p:sp>
        <p:sp>
          <p:nvSpPr>
            <p:cNvPr id="341" name="CustomShape 5"/>
            <p:cNvSpPr/>
            <p:nvPr/>
          </p:nvSpPr>
          <p:spPr>
            <a:xfrm rot="10800000">
              <a:off x="8621280" y="445320"/>
              <a:ext cx="320040" cy="154440"/>
            </a:xfrm>
            <a:prstGeom prst="triangle">
              <a:avLst>
                <a:gd name="adj" fmla="val 50126"/>
              </a:avLst>
            </a:prstGeom>
            <a:solidFill>
              <a:srgbClr val="38444a">
                <a:alpha val="60000"/>
              </a:srgbClr>
            </a:solidFill>
            <a:ln>
              <a:noFill/>
            </a:ln>
          </p:spPr>
          <p:style>
            <a:lnRef idx="0"/>
            <a:fillRef idx="0"/>
            <a:effectRef idx="0"/>
            <a:fontRef idx="minor"/>
          </p:style>
        </p:sp>
      </p:grpSp>
      <p:sp>
        <p:nvSpPr>
          <p:cNvPr id="342" name="CustomShape 6"/>
          <p:cNvSpPr/>
          <p:nvPr/>
        </p:nvSpPr>
        <p:spPr>
          <a:xfrm>
            <a:off x="3945960" y="822960"/>
            <a:ext cx="1905480" cy="344520"/>
          </a:xfrm>
          <a:prstGeom prst="rect">
            <a:avLst/>
          </a:prstGeom>
          <a:noFill/>
          <a:ln>
            <a:noFill/>
          </a:ln>
        </p:spPr>
        <p:style>
          <a:lnRef idx="0"/>
          <a:fillRef idx="0"/>
          <a:effectRef idx="0"/>
          <a:fontRef idx="minor"/>
        </p:style>
      </p:sp>
      <p:pic>
        <p:nvPicPr>
          <p:cNvPr id="343" name="" descr=""/>
          <p:cNvPicPr/>
          <p:nvPr/>
        </p:nvPicPr>
        <p:blipFill>
          <a:blip r:embed="rId1"/>
          <a:stretch/>
        </p:blipFill>
        <p:spPr>
          <a:xfrm>
            <a:off x="1623240" y="810000"/>
            <a:ext cx="5874120" cy="41270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97</TotalTime>
  <Application>LibreOffice/6.3.2.2$Windows_X86_64 LibreOffice_project/98b30e735bda24bc04ab42594c85f7fd8be07b9c</Application>
  <Words>335</Words>
  <Paragraphs>37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MAY-03</dc:creator>
  <dc:description/>
  <dc:language>en-US</dc:language>
  <cp:lastModifiedBy/>
  <dcterms:modified xsi:type="dcterms:W3CDTF">2019-12-20T13:40:25Z</dcterms:modified>
  <cp:revision>11</cp:revision>
  <dc:subject/>
  <dc:title>QUẢN TRỊ DỰ ÁN CNTT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9</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9</vt:i4>
  </property>
</Properties>
</file>